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72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64" r:id="rId13"/>
    <p:sldId id="265" r:id="rId14"/>
    <p:sldId id="266" r:id="rId15"/>
    <p:sldId id="267" r:id="rId16"/>
    <p:sldId id="268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15" r:id="rId50"/>
    <p:sldId id="304" r:id="rId51"/>
    <p:sldId id="305" r:id="rId52"/>
    <p:sldId id="306" r:id="rId53"/>
    <p:sldId id="308" r:id="rId54"/>
    <p:sldId id="307" r:id="rId55"/>
    <p:sldId id="309" r:id="rId56"/>
    <p:sldId id="310" r:id="rId57"/>
    <p:sldId id="311" r:id="rId58"/>
    <p:sldId id="312" r:id="rId59"/>
    <p:sldId id="313" r:id="rId60"/>
    <p:sldId id="314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4" autoAdjust="0"/>
    <p:restoredTop sz="94660"/>
  </p:normalViewPr>
  <p:slideViewPr>
    <p:cSldViewPr snapToGrid="0">
      <p:cViewPr varScale="1">
        <p:scale>
          <a:sx n="59" d="100"/>
          <a:sy n="59" d="100"/>
        </p:scale>
        <p:origin x="8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1AA5B-9BDD-4FE8-A417-D8F0C962117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4BE04-6A19-43E3-BA8F-A0CDB8FB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3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4BE04-6A19-43E3-BA8F-A0CDB8FB27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56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4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2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48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7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7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7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6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4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80622-A0F0-4538-B800-4D315E51A395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F33E7-9910-443B-A1C9-5A02A9413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80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5" t="15702" r="15515" b="5319"/>
          <a:stretch/>
        </p:blipFill>
        <p:spPr bwMode="auto">
          <a:xfrm>
            <a:off x="1219200" y="2133600"/>
            <a:ext cx="3200400" cy="27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36" y="3505200"/>
            <a:ext cx="4857913" cy="3243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57200"/>
            <a:ext cx="4058961" cy="27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3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53675" cy="739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824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0" t="19299" r="9800" b="7217"/>
          <a:stretch/>
        </p:blipFill>
        <p:spPr bwMode="auto">
          <a:xfrm>
            <a:off x="1194815" y="1426464"/>
            <a:ext cx="8144257" cy="543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697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090613"/>
            <a:ext cx="574357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99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090613"/>
            <a:ext cx="574357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23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1019175"/>
            <a:ext cx="57435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16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0"/>
            <a:ext cx="8734425" cy="819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4838" y="-266700"/>
            <a:ext cx="10353676" cy="739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89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t="17154" r="10035" b="8618"/>
          <a:stretch/>
        </p:blipFill>
        <p:spPr bwMode="auto">
          <a:xfrm>
            <a:off x="1231393" y="1267968"/>
            <a:ext cx="8083296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466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3" t="13660" r="14051" b="17200"/>
          <a:stretch/>
        </p:blipFill>
        <p:spPr bwMode="auto">
          <a:xfrm>
            <a:off x="949569" y="1383324"/>
            <a:ext cx="6693878" cy="389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762000"/>
            <a:ext cx="4502888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48200"/>
            <a:ext cx="3517292" cy="15001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4760" t="20861" r="56645" b="9734"/>
          <a:stretch/>
        </p:blipFill>
        <p:spPr>
          <a:xfrm>
            <a:off x="6705600" y="2286000"/>
            <a:ext cx="2301240" cy="199644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7086600" y="3886200"/>
            <a:ext cx="4572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629400" y="3810000"/>
            <a:ext cx="9144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77000" y="2590800"/>
            <a:ext cx="10668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553200" y="2895600"/>
            <a:ext cx="9906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57800" y="24384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two wires are connected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67400" y="46482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two wires are 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9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2000"/>
            <a:ext cx="4502888" cy="2514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831950"/>
            <a:ext cx="5132614" cy="2812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838200"/>
            <a:ext cx="3686175" cy="2076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962400"/>
            <a:ext cx="3838575" cy="216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9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9" y="3579617"/>
            <a:ext cx="4043362" cy="266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14525"/>
            <a:ext cx="5943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241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66732"/>
            <a:ext cx="5667375" cy="319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80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4253753" y="2519082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948953" y="26670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48953" y="38862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238500" y="2514600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895600" y="3276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2554941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3653118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00400"/>
            <a:ext cx="381000" cy="35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3240741" y="25146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58670" y="4563035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83741" y="287767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4415117" y="395791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81835" y="31600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v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206240" y="4503420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208145" y="3538705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4280647" y="35814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31341" y="4554071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988859" y="3590365"/>
            <a:ext cx="13447" cy="91440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42647" y="3872753"/>
            <a:ext cx="101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Measure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275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" t="16605" r="-558" b="25816"/>
          <a:stretch/>
        </p:blipFill>
        <p:spPr bwMode="auto">
          <a:xfrm flipH="1">
            <a:off x="2268489" y="796834"/>
            <a:ext cx="2342697" cy="47026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  <a:effectLst/>
        </p:spPr>
      </p:pic>
      <p:sp>
        <p:nvSpPr>
          <p:cNvPr id="128" name="Rectangle 127"/>
          <p:cNvSpPr/>
          <p:nvPr/>
        </p:nvSpPr>
        <p:spPr>
          <a:xfrm rot="18892869">
            <a:off x="2534059" y="1127050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563318" y="965124"/>
            <a:ext cx="1943368" cy="6684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 rot="13593565">
            <a:off x="2557870" y="1136575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 rot="18892869">
            <a:off x="3272247" y="1117525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 rot="13593565">
            <a:off x="3296058" y="1127050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 rot="18892869">
            <a:off x="4067584" y="1122287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 rot="13593565">
            <a:off x="4091395" y="1131812"/>
            <a:ext cx="380181" cy="5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25189" y="1293223"/>
            <a:ext cx="2534194" cy="49116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384663" y="6217920"/>
            <a:ext cx="4168972" cy="8875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60812" y="5365376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38601" y="4697506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9780565">
            <a:off x="2923924" y="5033567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819435" flipH="1">
            <a:off x="2901512" y="4365696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19083" y="4052047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10319" y="3370731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9780565">
            <a:off x="2995642" y="3706792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819435" flipH="1">
            <a:off x="2973230" y="3052366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590801" y="2738717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28247" y="2070848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9780565">
            <a:off x="3013570" y="2406909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819435" flipH="1">
            <a:off x="2964265" y="1752483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81836" y="1438834"/>
            <a:ext cx="551329" cy="10757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819435" flipH="1">
            <a:off x="2905994" y="5687990"/>
            <a:ext cx="1298069" cy="1123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14601" y="509643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09048" y="5100918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65295" y="5087471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572871" y="378310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967318" y="3787588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523565" y="3774141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44588" y="2456329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039035" y="2460812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595282" y="2447365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195482" y="1815352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589929" y="181983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146176" y="1806388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173071" y="3110752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567518" y="311523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123765" y="3101788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37212" y="4406152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531659" y="441063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087906" y="4397188"/>
            <a:ext cx="551329" cy="493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820704">
            <a:off x="2896806" y="4105204"/>
            <a:ext cx="1357790" cy="528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370730" y="4029634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805518" y="4289610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1820704">
            <a:off x="3008864" y="2791875"/>
            <a:ext cx="1357790" cy="528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482788" y="271630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917576" y="2976281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433482" y="1416423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68270" y="1676399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370729" y="5333999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805517" y="5593975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flipH="1">
            <a:off x="2847498" y="4652681"/>
            <a:ext cx="1357790" cy="542365"/>
            <a:chOff x="816993" y="4693022"/>
            <a:chExt cx="1357790" cy="542365"/>
          </a:xfrm>
        </p:grpSpPr>
        <p:sp>
          <p:nvSpPr>
            <p:cNvPr id="56" name="Rectangle 55"/>
            <p:cNvSpPr/>
            <p:nvPr/>
          </p:nvSpPr>
          <p:spPr>
            <a:xfrm rot="1820704">
              <a:off x="816993" y="4768592"/>
              <a:ext cx="1357790" cy="528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90917" y="4693022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25705" y="4952998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 flipH="1">
            <a:off x="2905769" y="3352798"/>
            <a:ext cx="1357790" cy="542365"/>
            <a:chOff x="816993" y="4693022"/>
            <a:chExt cx="1357790" cy="542365"/>
          </a:xfrm>
        </p:grpSpPr>
        <p:sp>
          <p:nvSpPr>
            <p:cNvPr id="61" name="Rectangle 60"/>
            <p:cNvSpPr/>
            <p:nvPr/>
          </p:nvSpPr>
          <p:spPr>
            <a:xfrm rot="1820704">
              <a:off x="816993" y="4768592"/>
              <a:ext cx="1357790" cy="528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290917" y="4693022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725705" y="4952998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 flipH="1">
            <a:off x="2990934" y="2039475"/>
            <a:ext cx="1357790" cy="542365"/>
            <a:chOff x="816993" y="4693022"/>
            <a:chExt cx="1357790" cy="542365"/>
          </a:xfrm>
        </p:grpSpPr>
        <p:sp>
          <p:nvSpPr>
            <p:cNvPr id="65" name="Rectangle 64"/>
            <p:cNvSpPr/>
            <p:nvPr/>
          </p:nvSpPr>
          <p:spPr>
            <a:xfrm rot="1820704">
              <a:off x="816993" y="4768592"/>
              <a:ext cx="1357790" cy="528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290917" y="4693022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725705" y="4952998"/>
              <a:ext cx="45719" cy="2823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 rot="1820704">
            <a:off x="2896805" y="5409569"/>
            <a:ext cx="1357790" cy="528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/>
          <p:cNvSpPr/>
          <p:nvPr/>
        </p:nvSpPr>
        <p:spPr>
          <a:xfrm>
            <a:off x="2312126" y="548641"/>
            <a:ext cx="2573384" cy="770708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4349203" y="783386"/>
            <a:ext cx="497886" cy="509452"/>
            <a:chOff x="4104595" y="1788011"/>
            <a:chExt cx="2858080" cy="3126753"/>
          </a:xfrm>
        </p:grpSpPr>
        <p:sp>
          <p:nvSpPr>
            <p:cNvPr id="106" name="Freeform 105"/>
            <p:cNvSpPr/>
            <p:nvPr/>
          </p:nvSpPr>
          <p:spPr>
            <a:xfrm>
              <a:off x="4104595" y="2272529"/>
              <a:ext cx="2519362" cy="1895475"/>
            </a:xfrm>
            <a:custGeom>
              <a:avLst/>
              <a:gdLst>
                <a:gd name="connsiteX0" fmla="*/ 1947862 w 2519362"/>
                <a:gd name="connsiteY0" fmla="*/ 204787 h 1895475"/>
                <a:gd name="connsiteX1" fmla="*/ 1771650 w 2519362"/>
                <a:gd name="connsiteY1" fmla="*/ 109537 h 1895475"/>
                <a:gd name="connsiteX2" fmla="*/ 1714500 w 2519362"/>
                <a:gd name="connsiteY2" fmla="*/ 0 h 1895475"/>
                <a:gd name="connsiteX3" fmla="*/ 1647825 w 2519362"/>
                <a:gd name="connsiteY3" fmla="*/ 9525 h 1895475"/>
                <a:gd name="connsiteX4" fmla="*/ 1666875 w 2519362"/>
                <a:gd name="connsiteY4" fmla="*/ 80962 h 1895475"/>
                <a:gd name="connsiteX5" fmla="*/ 1576387 w 2519362"/>
                <a:gd name="connsiteY5" fmla="*/ 19050 h 1895475"/>
                <a:gd name="connsiteX6" fmla="*/ 1400175 w 2519362"/>
                <a:gd name="connsiteY6" fmla="*/ 76200 h 1895475"/>
                <a:gd name="connsiteX7" fmla="*/ 1104900 w 2519362"/>
                <a:gd name="connsiteY7" fmla="*/ 347662 h 1895475"/>
                <a:gd name="connsiteX8" fmla="*/ 828675 w 2519362"/>
                <a:gd name="connsiteY8" fmla="*/ 461962 h 1895475"/>
                <a:gd name="connsiteX9" fmla="*/ 319087 w 2519362"/>
                <a:gd name="connsiteY9" fmla="*/ 528637 h 1895475"/>
                <a:gd name="connsiteX10" fmla="*/ 0 w 2519362"/>
                <a:gd name="connsiteY10" fmla="*/ 652462 h 1895475"/>
                <a:gd name="connsiteX11" fmla="*/ 223837 w 2519362"/>
                <a:gd name="connsiteY11" fmla="*/ 938212 h 1895475"/>
                <a:gd name="connsiteX12" fmla="*/ 366712 w 2519362"/>
                <a:gd name="connsiteY12" fmla="*/ 1300162 h 1895475"/>
                <a:gd name="connsiteX13" fmla="*/ 661987 w 2519362"/>
                <a:gd name="connsiteY13" fmla="*/ 1543050 h 1895475"/>
                <a:gd name="connsiteX14" fmla="*/ 838200 w 2519362"/>
                <a:gd name="connsiteY14" fmla="*/ 1514475 h 1895475"/>
                <a:gd name="connsiteX15" fmla="*/ 976312 w 2519362"/>
                <a:gd name="connsiteY15" fmla="*/ 1509712 h 1895475"/>
                <a:gd name="connsiteX16" fmla="*/ 1066800 w 2519362"/>
                <a:gd name="connsiteY16" fmla="*/ 1576387 h 1895475"/>
                <a:gd name="connsiteX17" fmla="*/ 904875 w 2519362"/>
                <a:gd name="connsiteY17" fmla="*/ 1633537 h 1895475"/>
                <a:gd name="connsiteX18" fmla="*/ 885825 w 2519362"/>
                <a:gd name="connsiteY18" fmla="*/ 1733550 h 1895475"/>
                <a:gd name="connsiteX19" fmla="*/ 1100137 w 2519362"/>
                <a:gd name="connsiteY19" fmla="*/ 1790700 h 1895475"/>
                <a:gd name="connsiteX20" fmla="*/ 1319212 w 2519362"/>
                <a:gd name="connsiteY20" fmla="*/ 1785937 h 1895475"/>
                <a:gd name="connsiteX21" fmla="*/ 1495425 w 2519362"/>
                <a:gd name="connsiteY21" fmla="*/ 1833562 h 1895475"/>
                <a:gd name="connsiteX22" fmla="*/ 1619250 w 2519362"/>
                <a:gd name="connsiteY22" fmla="*/ 1895475 h 1895475"/>
                <a:gd name="connsiteX23" fmla="*/ 1814512 w 2519362"/>
                <a:gd name="connsiteY23" fmla="*/ 1695450 h 1895475"/>
                <a:gd name="connsiteX24" fmla="*/ 1995487 w 2519362"/>
                <a:gd name="connsiteY24" fmla="*/ 1495425 h 1895475"/>
                <a:gd name="connsiteX25" fmla="*/ 2233612 w 2519362"/>
                <a:gd name="connsiteY25" fmla="*/ 1223962 h 1895475"/>
                <a:gd name="connsiteX26" fmla="*/ 2395537 w 2519362"/>
                <a:gd name="connsiteY26" fmla="*/ 909637 h 1895475"/>
                <a:gd name="connsiteX27" fmla="*/ 2428875 w 2519362"/>
                <a:gd name="connsiteY27" fmla="*/ 628650 h 1895475"/>
                <a:gd name="connsiteX28" fmla="*/ 2519362 w 2519362"/>
                <a:gd name="connsiteY28" fmla="*/ 104775 h 1895475"/>
                <a:gd name="connsiteX29" fmla="*/ 2405062 w 2519362"/>
                <a:gd name="connsiteY29" fmla="*/ 47625 h 1895475"/>
                <a:gd name="connsiteX30" fmla="*/ 2343150 w 2519362"/>
                <a:gd name="connsiteY30" fmla="*/ 123825 h 1895475"/>
                <a:gd name="connsiteX31" fmla="*/ 2195512 w 2519362"/>
                <a:gd name="connsiteY31" fmla="*/ 214312 h 1895475"/>
                <a:gd name="connsiteX32" fmla="*/ 2143125 w 2519362"/>
                <a:gd name="connsiteY32" fmla="*/ 190500 h 1895475"/>
                <a:gd name="connsiteX33" fmla="*/ 2347912 w 2519362"/>
                <a:gd name="connsiteY33" fmla="*/ 61912 h 1895475"/>
                <a:gd name="connsiteX34" fmla="*/ 2338387 w 2519362"/>
                <a:gd name="connsiteY34" fmla="*/ 19050 h 1895475"/>
                <a:gd name="connsiteX35" fmla="*/ 2271712 w 2519362"/>
                <a:gd name="connsiteY35" fmla="*/ 23812 h 1895475"/>
                <a:gd name="connsiteX36" fmla="*/ 2162175 w 2519362"/>
                <a:gd name="connsiteY36" fmla="*/ 147637 h 1895475"/>
                <a:gd name="connsiteX37" fmla="*/ 2176462 w 2519362"/>
                <a:gd name="connsiteY37" fmla="*/ 28575 h 1895475"/>
                <a:gd name="connsiteX38" fmla="*/ 2028825 w 2519362"/>
                <a:gd name="connsiteY38" fmla="*/ 200025 h 1895475"/>
                <a:gd name="connsiteX39" fmla="*/ 1947862 w 2519362"/>
                <a:gd name="connsiteY39" fmla="*/ 204787 h 189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519362" h="1895475">
                  <a:moveTo>
                    <a:pt x="1947862" y="204787"/>
                  </a:moveTo>
                  <a:lnTo>
                    <a:pt x="1771650" y="109537"/>
                  </a:lnTo>
                  <a:lnTo>
                    <a:pt x="1714500" y="0"/>
                  </a:lnTo>
                  <a:lnTo>
                    <a:pt x="1647825" y="9525"/>
                  </a:lnTo>
                  <a:lnTo>
                    <a:pt x="1666875" y="80962"/>
                  </a:lnTo>
                  <a:lnTo>
                    <a:pt x="1576387" y="19050"/>
                  </a:lnTo>
                  <a:lnTo>
                    <a:pt x="1400175" y="76200"/>
                  </a:lnTo>
                  <a:lnTo>
                    <a:pt x="1104900" y="347662"/>
                  </a:lnTo>
                  <a:lnTo>
                    <a:pt x="828675" y="461962"/>
                  </a:lnTo>
                  <a:lnTo>
                    <a:pt x="319087" y="528637"/>
                  </a:lnTo>
                  <a:lnTo>
                    <a:pt x="0" y="652462"/>
                  </a:lnTo>
                  <a:lnTo>
                    <a:pt x="223837" y="938212"/>
                  </a:lnTo>
                  <a:lnTo>
                    <a:pt x="366712" y="1300162"/>
                  </a:lnTo>
                  <a:lnTo>
                    <a:pt x="661987" y="1543050"/>
                  </a:lnTo>
                  <a:lnTo>
                    <a:pt x="838200" y="1514475"/>
                  </a:lnTo>
                  <a:lnTo>
                    <a:pt x="976312" y="1509712"/>
                  </a:lnTo>
                  <a:lnTo>
                    <a:pt x="1066800" y="1576387"/>
                  </a:lnTo>
                  <a:lnTo>
                    <a:pt x="904875" y="1633537"/>
                  </a:lnTo>
                  <a:lnTo>
                    <a:pt x="885825" y="1733550"/>
                  </a:lnTo>
                  <a:lnTo>
                    <a:pt x="1100137" y="1790700"/>
                  </a:lnTo>
                  <a:lnTo>
                    <a:pt x="1319212" y="1785937"/>
                  </a:lnTo>
                  <a:lnTo>
                    <a:pt x="1495425" y="1833562"/>
                  </a:lnTo>
                  <a:lnTo>
                    <a:pt x="1619250" y="1895475"/>
                  </a:lnTo>
                  <a:lnTo>
                    <a:pt x="1814512" y="1695450"/>
                  </a:lnTo>
                  <a:lnTo>
                    <a:pt x="1995487" y="1495425"/>
                  </a:lnTo>
                  <a:lnTo>
                    <a:pt x="2233612" y="1223962"/>
                  </a:lnTo>
                  <a:lnTo>
                    <a:pt x="2395537" y="909637"/>
                  </a:lnTo>
                  <a:lnTo>
                    <a:pt x="2428875" y="628650"/>
                  </a:lnTo>
                  <a:lnTo>
                    <a:pt x="2519362" y="104775"/>
                  </a:lnTo>
                  <a:lnTo>
                    <a:pt x="2405062" y="47625"/>
                  </a:lnTo>
                  <a:lnTo>
                    <a:pt x="2343150" y="123825"/>
                  </a:lnTo>
                  <a:lnTo>
                    <a:pt x="2195512" y="214312"/>
                  </a:lnTo>
                  <a:lnTo>
                    <a:pt x="2143125" y="190500"/>
                  </a:lnTo>
                  <a:lnTo>
                    <a:pt x="2347912" y="61912"/>
                  </a:lnTo>
                  <a:lnTo>
                    <a:pt x="2338387" y="19050"/>
                  </a:lnTo>
                  <a:lnTo>
                    <a:pt x="2271712" y="23812"/>
                  </a:lnTo>
                  <a:lnTo>
                    <a:pt x="2162175" y="147637"/>
                  </a:lnTo>
                  <a:lnTo>
                    <a:pt x="2176462" y="28575"/>
                  </a:lnTo>
                  <a:lnTo>
                    <a:pt x="2028825" y="200025"/>
                  </a:lnTo>
                  <a:lnTo>
                    <a:pt x="1947862" y="20478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5071382" y="3272654"/>
              <a:ext cx="776289" cy="671512"/>
            </a:xfrm>
            <a:custGeom>
              <a:avLst/>
              <a:gdLst>
                <a:gd name="connsiteX0" fmla="*/ 752475 w 752475"/>
                <a:gd name="connsiteY0" fmla="*/ 0 h 466725"/>
                <a:gd name="connsiteX1" fmla="*/ 0 w 752475"/>
                <a:gd name="connsiteY1" fmla="*/ 466725 h 466725"/>
                <a:gd name="connsiteX2" fmla="*/ 366712 w 752475"/>
                <a:gd name="connsiteY2" fmla="*/ 442913 h 466725"/>
                <a:gd name="connsiteX3" fmla="*/ 752475 w 752475"/>
                <a:gd name="connsiteY3" fmla="*/ 0 h 466725"/>
                <a:gd name="connsiteX0" fmla="*/ 633413 w 633413"/>
                <a:gd name="connsiteY0" fmla="*/ 0 h 585787"/>
                <a:gd name="connsiteX1" fmla="*/ 0 w 633413"/>
                <a:gd name="connsiteY1" fmla="*/ 585787 h 585787"/>
                <a:gd name="connsiteX2" fmla="*/ 366712 w 633413"/>
                <a:gd name="connsiteY2" fmla="*/ 561975 h 585787"/>
                <a:gd name="connsiteX3" fmla="*/ 633413 w 633413"/>
                <a:gd name="connsiteY3" fmla="*/ 0 h 58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3413" h="585787">
                  <a:moveTo>
                    <a:pt x="633413" y="0"/>
                  </a:moveTo>
                  <a:lnTo>
                    <a:pt x="0" y="585787"/>
                  </a:lnTo>
                  <a:lnTo>
                    <a:pt x="366712" y="561975"/>
                  </a:lnTo>
                  <a:lnTo>
                    <a:pt x="6334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4933270" y="2524941"/>
              <a:ext cx="752475" cy="466725"/>
            </a:xfrm>
            <a:custGeom>
              <a:avLst/>
              <a:gdLst>
                <a:gd name="connsiteX0" fmla="*/ 752475 w 752475"/>
                <a:gd name="connsiteY0" fmla="*/ 0 h 466725"/>
                <a:gd name="connsiteX1" fmla="*/ 0 w 752475"/>
                <a:gd name="connsiteY1" fmla="*/ 466725 h 466725"/>
                <a:gd name="connsiteX2" fmla="*/ 366712 w 752475"/>
                <a:gd name="connsiteY2" fmla="*/ 442913 h 466725"/>
                <a:gd name="connsiteX3" fmla="*/ 752475 w 752475"/>
                <a:gd name="connsiteY3" fmla="*/ 0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475" h="466725">
                  <a:moveTo>
                    <a:pt x="752475" y="0"/>
                  </a:moveTo>
                  <a:lnTo>
                    <a:pt x="0" y="466725"/>
                  </a:lnTo>
                  <a:lnTo>
                    <a:pt x="366712" y="442913"/>
                  </a:lnTo>
                  <a:lnTo>
                    <a:pt x="75247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7"/>
            <p:cNvSpPr>
              <a:spLocks noChangeArrowheads="1"/>
            </p:cNvSpPr>
            <p:nvPr/>
          </p:nvSpPr>
          <p:spPr bwMode="auto">
            <a:xfrm rot="21294957" flipH="1">
              <a:off x="5679948" y="4667660"/>
              <a:ext cx="425780" cy="23492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0" name="Oval 11"/>
            <p:cNvSpPr>
              <a:spLocks noChangeArrowheads="1"/>
            </p:cNvSpPr>
            <p:nvPr/>
          </p:nvSpPr>
          <p:spPr bwMode="auto">
            <a:xfrm rot="21443586" flipH="1">
              <a:off x="5880280" y="1788011"/>
              <a:ext cx="436944" cy="513769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Rectangle 15"/>
            <p:cNvSpPr>
              <a:spLocks noChangeArrowheads="1"/>
            </p:cNvSpPr>
            <p:nvPr/>
          </p:nvSpPr>
          <p:spPr bwMode="auto">
            <a:xfrm rot="20045024" flipH="1">
              <a:off x="6024868" y="3359660"/>
              <a:ext cx="297247" cy="68926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Rectangle 17"/>
            <p:cNvSpPr>
              <a:spLocks noChangeArrowheads="1"/>
            </p:cNvSpPr>
            <p:nvPr/>
          </p:nvSpPr>
          <p:spPr bwMode="auto">
            <a:xfrm flipH="1">
              <a:off x="6364930" y="4695689"/>
              <a:ext cx="406400" cy="21907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Rectangle 15"/>
            <p:cNvSpPr>
              <a:spLocks noChangeArrowheads="1"/>
            </p:cNvSpPr>
            <p:nvPr/>
          </p:nvSpPr>
          <p:spPr bwMode="auto">
            <a:xfrm rot="21060018" flipH="1">
              <a:off x="6271892" y="3994031"/>
              <a:ext cx="236538" cy="86959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" name="Rectangle 15"/>
            <p:cNvSpPr>
              <a:spLocks noChangeArrowheads="1"/>
            </p:cNvSpPr>
            <p:nvPr/>
          </p:nvSpPr>
          <p:spPr bwMode="auto">
            <a:xfrm rot="631007" flipH="1">
              <a:off x="5673850" y="3420496"/>
              <a:ext cx="312890" cy="78978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5" name="Rectangle 15"/>
            <p:cNvSpPr>
              <a:spLocks noChangeArrowheads="1"/>
            </p:cNvSpPr>
            <p:nvPr/>
          </p:nvSpPr>
          <p:spPr bwMode="auto">
            <a:xfrm rot="20081950" flipH="1">
              <a:off x="5784815" y="4111161"/>
              <a:ext cx="209037" cy="75494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Rectangle 14"/>
            <p:cNvSpPr>
              <a:spLocks noChangeArrowheads="1"/>
            </p:cNvSpPr>
            <p:nvPr/>
          </p:nvSpPr>
          <p:spPr bwMode="auto">
            <a:xfrm rot="19284302">
              <a:off x="6509584" y="2357901"/>
              <a:ext cx="252871" cy="70485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Rectangle 116"/>
            <p:cNvSpPr>
              <a:spLocks noChangeArrowheads="1"/>
            </p:cNvSpPr>
            <p:nvPr/>
          </p:nvSpPr>
          <p:spPr bwMode="auto">
            <a:xfrm rot="10396229">
              <a:off x="6745333" y="2896432"/>
              <a:ext cx="217342" cy="4124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Rectangle 13"/>
            <p:cNvSpPr>
              <a:spLocks noChangeArrowheads="1"/>
            </p:cNvSpPr>
            <p:nvPr/>
          </p:nvSpPr>
          <p:spPr bwMode="auto">
            <a:xfrm rot="17370522">
              <a:off x="6684870" y="3276272"/>
              <a:ext cx="228184" cy="20963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Rectangle 14"/>
            <p:cNvSpPr>
              <a:spLocks noChangeArrowheads="1"/>
            </p:cNvSpPr>
            <p:nvPr/>
          </p:nvSpPr>
          <p:spPr bwMode="auto">
            <a:xfrm rot="1763045">
              <a:off x="5619946" y="2425667"/>
              <a:ext cx="252871" cy="53375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5497559" y="2192655"/>
              <a:ext cx="1204912" cy="1252538"/>
            </a:xfrm>
            <a:custGeom>
              <a:avLst/>
              <a:gdLst>
                <a:gd name="connsiteX0" fmla="*/ 700087 w 1204912"/>
                <a:gd name="connsiteY0" fmla="*/ 0 h 1252538"/>
                <a:gd name="connsiteX1" fmla="*/ 1204912 w 1204912"/>
                <a:gd name="connsiteY1" fmla="*/ 366713 h 1252538"/>
                <a:gd name="connsiteX2" fmla="*/ 685800 w 1204912"/>
                <a:gd name="connsiteY2" fmla="*/ 804863 h 1252538"/>
                <a:gd name="connsiteX3" fmla="*/ 719137 w 1204912"/>
                <a:gd name="connsiteY3" fmla="*/ 1228725 h 1252538"/>
                <a:gd name="connsiteX4" fmla="*/ 238125 w 1204912"/>
                <a:gd name="connsiteY4" fmla="*/ 1252538 h 1252538"/>
                <a:gd name="connsiteX5" fmla="*/ 214312 w 1204912"/>
                <a:gd name="connsiteY5" fmla="*/ 904875 h 1252538"/>
                <a:gd name="connsiteX6" fmla="*/ 0 w 1204912"/>
                <a:gd name="connsiteY6" fmla="*/ 414338 h 1252538"/>
                <a:gd name="connsiteX7" fmla="*/ 204787 w 1204912"/>
                <a:gd name="connsiteY7" fmla="*/ 238125 h 1252538"/>
                <a:gd name="connsiteX8" fmla="*/ 500062 w 1204912"/>
                <a:gd name="connsiteY8" fmla="*/ 109538 h 1252538"/>
                <a:gd name="connsiteX9" fmla="*/ 481012 w 1204912"/>
                <a:gd name="connsiteY9" fmla="*/ 19050 h 1252538"/>
                <a:gd name="connsiteX10" fmla="*/ 762000 w 1204912"/>
                <a:gd name="connsiteY10" fmla="*/ 28575 h 125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04912" h="1252538">
                  <a:moveTo>
                    <a:pt x="700087" y="0"/>
                  </a:moveTo>
                  <a:lnTo>
                    <a:pt x="1204912" y="366713"/>
                  </a:lnTo>
                  <a:lnTo>
                    <a:pt x="685800" y="804863"/>
                  </a:lnTo>
                  <a:lnTo>
                    <a:pt x="719137" y="1228725"/>
                  </a:lnTo>
                  <a:lnTo>
                    <a:pt x="238125" y="1252538"/>
                  </a:lnTo>
                  <a:lnTo>
                    <a:pt x="214312" y="904875"/>
                  </a:lnTo>
                  <a:lnTo>
                    <a:pt x="0" y="414338"/>
                  </a:lnTo>
                  <a:lnTo>
                    <a:pt x="204787" y="238125"/>
                  </a:lnTo>
                  <a:lnTo>
                    <a:pt x="500062" y="109538"/>
                  </a:lnTo>
                  <a:lnTo>
                    <a:pt x="481012" y="19050"/>
                  </a:lnTo>
                  <a:lnTo>
                    <a:pt x="762000" y="28575"/>
                  </a:ln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Freeform 120"/>
            <p:cNvSpPr/>
            <p:nvPr/>
          </p:nvSpPr>
          <p:spPr>
            <a:xfrm>
              <a:off x="5776232" y="2291579"/>
              <a:ext cx="252413" cy="219075"/>
            </a:xfrm>
            <a:custGeom>
              <a:avLst/>
              <a:gdLst>
                <a:gd name="connsiteX0" fmla="*/ 33338 w 252413"/>
                <a:gd name="connsiteY0" fmla="*/ 0 h 219075"/>
                <a:gd name="connsiteX1" fmla="*/ 252413 w 252413"/>
                <a:gd name="connsiteY1" fmla="*/ 219075 h 219075"/>
                <a:gd name="connsiteX2" fmla="*/ 47625 w 252413"/>
                <a:gd name="connsiteY2" fmla="*/ 128587 h 219075"/>
                <a:gd name="connsiteX3" fmla="*/ 0 w 252413"/>
                <a:gd name="connsiteY3" fmla="*/ 47625 h 219075"/>
                <a:gd name="connsiteX4" fmla="*/ 33338 w 252413"/>
                <a:gd name="connsiteY4" fmla="*/ 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413" h="219075">
                  <a:moveTo>
                    <a:pt x="33338" y="0"/>
                  </a:moveTo>
                  <a:lnTo>
                    <a:pt x="252413" y="219075"/>
                  </a:lnTo>
                  <a:lnTo>
                    <a:pt x="47625" y="128587"/>
                  </a:lnTo>
                  <a:lnTo>
                    <a:pt x="0" y="47625"/>
                  </a:lnTo>
                  <a:lnTo>
                    <a:pt x="3333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 121"/>
            <p:cNvSpPr/>
            <p:nvPr/>
          </p:nvSpPr>
          <p:spPr>
            <a:xfrm>
              <a:off x="5538107" y="2296341"/>
              <a:ext cx="495300" cy="242888"/>
            </a:xfrm>
            <a:custGeom>
              <a:avLst/>
              <a:gdLst>
                <a:gd name="connsiteX0" fmla="*/ 133350 w 495300"/>
                <a:gd name="connsiteY0" fmla="*/ 0 h 242888"/>
                <a:gd name="connsiteX1" fmla="*/ 295275 w 495300"/>
                <a:gd name="connsiteY1" fmla="*/ 90488 h 242888"/>
                <a:gd name="connsiteX2" fmla="*/ 495300 w 495300"/>
                <a:gd name="connsiteY2" fmla="*/ 242888 h 242888"/>
                <a:gd name="connsiteX3" fmla="*/ 304800 w 495300"/>
                <a:gd name="connsiteY3" fmla="*/ 219075 h 242888"/>
                <a:gd name="connsiteX4" fmla="*/ 161925 w 495300"/>
                <a:gd name="connsiteY4" fmla="*/ 133350 h 242888"/>
                <a:gd name="connsiteX5" fmla="*/ 100013 w 495300"/>
                <a:gd name="connsiteY5" fmla="*/ 47625 h 242888"/>
                <a:gd name="connsiteX6" fmla="*/ 0 w 495300"/>
                <a:gd name="connsiteY6" fmla="*/ 52388 h 242888"/>
                <a:gd name="connsiteX7" fmla="*/ 133350 w 495300"/>
                <a:gd name="connsiteY7" fmla="*/ 0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300" h="242888">
                  <a:moveTo>
                    <a:pt x="133350" y="0"/>
                  </a:moveTo>
                  <a:lnTo>
                    <a:pt x="295275" y="90488"/>
                  </a:lnTo>
                  <a:lnTo>
                    <a:pt x="495300" y="242888"/>
                  </a:lnTo>
                  <a:lnTo>
                    <a:pt x="304800" y="219075"/>
                  </a:lnTo>
                  <a:lnTo>
                    <a:pt x="161925" y="133350"/>
                  </a:lnTo>
                  <a:lnTo>
                    <a:pt x="100013" y="47625"/>
                  </a:lnTo>
                  <a:lnTo>
                    <a:pt x="0" y="52388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 122"/>
            <p:cNvSpPr/>
            <p:nvPr/>
          </p:nvSpPr>
          <p:spPr>
            <a:xfrm>
              <a:off x="6214382" y="2296341"/>
              <a:ext cx="266700" cy="214313"/>
            </a:xfrm>
            <a:custGeom>
              <a:avLst/>
              <a:gdLst>
                <a:gd name="connsiteX0" fmla="*/ 176213 w 266700"/>
                <a:gd name="connsiteY0" fmla="*/ 0 h 214313"/>
                <a:gd name="connsiteX1" fmla="*/ 0 w 266700"/>
                <a:gd name="connsiteY1" fmla="*/ 214313 h 214313"/>
                <a:gd name="connsiteX2" fmla="*/ 228600 w 266700"/>
                <a:gd name="connsiteY2" fmla="*/ 90488 h 214313"/>
                <a:gd name="connsiteX3" fmla="*/ 266700 w 266700"/>
                <a:gd name="connsiteY3" fmla="*/ 19050 h 214313"/>
                <a:gd name="connsiteX4" fmla="*/ 176213 w 266700"/>
                <a:gd name="connsiteY4" fmla="*/ 0 h 214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214313">
                  <a:moveTo>
                    <a:pt x="176213" y="0"/>
                  </a:moveTo>
                  <a:lnTo>
                    <a:pt x="0" y="214313"/>
                  </a:lnTo>
                  <a:lnTo>
                    <a:pt x="228600" y="90488"/>
                  </a:lnTo>
                  <a:lnTo>
                    <a:pt x="266700" y="19050"/>
                  </a:lnTo>
                  <a:lnTo>
                    <a:pt x="17621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6252482" y="2324916"/>
              <a:ext cx="361950" cy="185738"/>
            </a:xfrm>
            <a:custGeom>
              <a:avLst/>
              <a:gdLst>
                <a:gd name="connsiteX0" fmla="*/ 257175 w 361950"/>
                <a:gd name="connsiteY0" fmla="*/ 0 h 185738"/>
                <a:gd name="connsiteX1" fmla="*/ 0 w 361950"/>
                <a:gd name="connsiteY1" fmla="*/ 185738 h 185738"/>
                <a:gd name="connsiteX2" fmla="*/ 309563 w 361950"/>
                <a:gd name="connsiteY2" fmla="*/ 152400 h 185738"/>
                <a:gd name="connsiteX3" fmla="*/ 361950 w 361950"/>
                <a:gd name="connsiteY3" fmla="*/ 66675 h 185738"/>
                <a:gd name="connsiteX4" fmla="*/ 300038 w 361950"/>
                <a:gd name="connsiteY4" fmla="*/ 28575 h 185738"/>
                <a:gd name="connsiteX5" fmla="*/ 257175 w 361950"/>
                <a:gd name="connsiteY5" fmla="*/ 0 h 18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185738">
                  <a:moveTo>
                    <a:pt x="257175" y="0"/>
                  </a:moveTo>
                  <a:lnTo>
                    <a:pt x="0" y="185738"/>
                  </a:lnTo>
                  <a:lnTo>
                    <a:pt x="309563" y="152400"/>
                  </a:lnTo>
                  <a:lnTo>
                    <a:pt x="361950" y="66675"/>
                  </a:lnTo>
                  <a:lnTo>
                    <a:pt x="300038" y="28575"/>
                  </a:lnTo>
                  <a:lnTo>
                    <a:pt x="257175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>
              <a:spLocks noChangeArrowheads="1"/>
            </p:cNvSpPr>
            <p:nvPr/>
          </p:nvSpPr>
          <p:spPr bwMode="auto">
            <a:xfrm rot="12691974">
              <a:off x="5407072" y="2829756"/>
              <a:ext cx="217342" cy="4124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Rectangle 13"/>
            <p:cNvSpPr>
              <a:spLocks noChangeArrowheads="1"/>
            </p:cNvSpPr>
            <p:nvPr/>
          </p:nvSpPr>
          <p:spPr bwMode="auto">
            <a:xfrm rot="17370522">
              <a:off x="5208495" y="3185786"/>
              <a:ext cx="228184" cy="20963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622177" y="1169894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016624" y="1174377"/>
            <a:ext cx="45719" cy="282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 rot="1820704">
            <a:off x="2959558" y="1491993"/>
            <a:ext cx="1357790" cy="528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136776" y="1264024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899212" y="6257365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548717" y="941295"/>
            <a:ext cx="101553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U</a:t>
            </a:r>
            <a:r>
              <a:rPr lang="en-US" sz="3200" baseline="-25000" dirty="0" err="1" smtClean="0"/>
              <a:t>g</a:t>
            </a:r>
            <a:r>
              <a:rPr lang="en-US" sz="3200" baseline="-25000" dirty="0" smtClean="0"/>
              <a:t> top</a:t>
            </a:r>
            <a:endParaRPr lang="en-US" sz="3200" baseline="-25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6593542" y="5867401"/>
            <a:ext cx="146533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U</a:t>
            </a:r>
            <a:r>
              <a:rPr lang="en-US" sz="3200" baseline="-25000" dirty="0" err="1" smtClean="0"/>
              <a:t>g</a:t>
            </a:r>
            <a:r>
              <a:rPr lang="en-US" sz="3200" baseline="-25000" dirty="0" smtClean="0"/>
              <a:t> bottom</a:t>
            </a:r>
            <a:endParaRPr lang="en-US" sz="3200" baseline="-25000" dirty="0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5755341" y="1277471"/>
            <a:ext cx="40341" cy="498885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5217460" y="3285560"/>
            <a:ext cx="3818963" cy="913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ym typeface="Symbol" panose="05050102010706020507" pitchFamily="18" charset="2"/>
              </a:rPr>
              <a:t></a:t>
            </a:r>
            <a:r>
              <a:rPr lang="en-US" sz="3200" dirty="0" err="1" smtClean="0">
                <a:sym typeface="Symbol" panose="05050102010706020507" pitchFamily="18" charset="2"/>
              </a:rPr>
              <a:t>U</a:t>
            </a:r>
            <a:r>
              <a:rPr lang="en-US" sz="3200" baseline="-25000" dirty="0" err="1" smtClean="0">
                <a:sym typeface="Symbol" panose="05050102010706020507" pitchFamily="18" charset="2"/>
              </a:rPr>
              <a:t>g</a:t>
            </a:r>
            <a:r>
              <a:rPr lang="en-US" sz="3200" dirty="0" smtClean="0">
                <a:sym typeface="Symbol" panose="05050102010706020507" pitchFamily="18" charset="2"/>
              </a:rPr>
              <a:t> = </a:t>
            </a:r>
            <a:r>
              <a:rPr lang="en-US" sz="3200" dirty="0" err="1" smtClean="0"/>
              <a:t>U</a:t>
            </a:r>
            <a:r>
              <a:rPr lang="en-US" sz="3200" baseline="-25000" dirty="0" err="1" smtClean="0"/>
              <a:t>g</a:t>
            </a:r>
            <a:r>
              <a:rPr lang="en-US" sz="3200" baseline="-25000" dirty="0" smtClean="0"/>
              <a:t> top</a:t>
            </a:r>
            <a:r>
              <a:rPr lang="en-US" sz="3200" dirty="0" smtClean="0"/>
              <a:t>- </a:t>
            </a:r>
            <a:r>
              <a:rPr lang="en-US" sz="3200" dirty="0" err="1" smtClean="0"/>
              <a:t>U</a:t>
            </a:r>
            <a:r>
              <a:rPr lang="en-US" sz="3200" baseline="-25000" dirty="0" err="1" smtClean="0"/>
              <a:t>g</a:t>
            </a:r>
            <a:r>
              <a:rPr lang="en-US" sz="3200" baseline="-25000" dirty="0" smtClean="0"/>
              <a:t> </a:t>
            </a:r>
            <a:r>
              <a:rPr lang="en-US" sz="3200" baseline="-25000" dirty="0"/>
              <a:t>bottom</a:t>
            </a:r>
          </a:p>
          <a:p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371964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36422" y="1667435"/>
            <a:ext cx="3552436" cy="3388659"/>
            <a:chOff x="2337375" y="2514600"/>
            <a:chExt cx="3552436" cy="3388659"/>
          </a:xfrm>
        </p:grpSpPr>
        <p:sp>
          <p:nvSpPr>
            <p:cNvPr id="2" name="Rectangle 1"/>
            <p:cNvSpPr/>
            <p:nvPr/>
          </p:nvSpPr>
          <p:spPr>
            <a:xfrm>
              <a:off x="2810435" y="2514600"/>
              <a:ext cx="2689412" cy="338865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420471" y="3832412"/>
              <a:ext cx="1008530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IEC Cell Symbol by vermei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375" y="3792072"/>
              <a:ext cx="957156" cy="87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831974" y="3442447"/>
              <a:ext cx="1057837" cy="1317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resistor schematic by enricosacch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50630" y="3376561"/>
              <a:ext cx="494753" cy="147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Battery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976282" y="3030071"/>
            <a:ext cx="134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Resistor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25788" y="2393578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3036" y="4307542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04211" y="2084294"/>
            <a:ext cx="79432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V</a:t>
            </a:r>
            <a:r>
              <a:rPr lang="en-US" sz="3200" baseline="-25000" dirty="0" err="1" smtClean="0"/>
              <a:t>top</a:t>
            </a:r>
            <a:endParaRPr lang="en-US" sz="32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754907" y="3984813"/>
            <a:ext cx="130664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V</a:t>
            </a:r>
            <a:r>
              <a:rPr lang="en-US" sz="3200" baseline="-25000" dirty="0" smtClean="0"/>
              <a:t> bottom</a:t>
            </a:r>
            <a:endParaRPr lang="en-US" sz="3200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04012" y="2380129"/>
            <a:ext cx="13447" cy="19094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9166" y="2935937"/>
            <a:ext cx="3402103" cy="913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ym typeface="Symbol" panose="05050102010706020507" pitchFamily="18" charset="2"/>
              </a:rPr>
              <a:t>V = </a:t>
            </a:r>
            <a:r>
              <a:rPr lang="en-US" sz="3200" dirty="0" smtClean="0"/>
              <a:t>V</a:t>
            </a:r>
            <a:r>
              <a:rPr lang="en-US" sz="3200" baseline="-25000" dirty="0" smtClean="0"/>
              <a:t> top</a:t>
            </a:r>
            <a:r>
              <a:rPr lang="en-US" sz="3200" dirty="0" smtClean="0"/>
              <a:t>- V</a:t>
            </a:r>
            <a:r>
              <a:rPr lang="en-US" sz="3200" baseline="-25000" dirty="0" smtClean="0"/>
              <a:t> </a:t>
            </a:r>
            <a:r>
              <a:rPr lang="en-US" sz="3200" baseline="-25000" dirty="0"/>
              <a:t>bottom</a:t>
            </a:r>
          </a:p>
          <a:p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2062599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V="1">
            <a:off x="1048871" y="726142"/>
            <a:ext cx="2030506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905437" y="4415118"/>
            <a:ext cx="2030506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5494" y="484094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  <a:r>
              <a:rPr lang="en-US" sz="2800" dirty="0" smtClean="0"/>
              <a:t>V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40657" y="4159623"/>
            <a:ext cx="57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0V</a:t>
            </a:r>
            <a:endParaRPr lang="en-US" sz="2800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995083" y="726142"/>
            <a:ext cx="13447" cy="3657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4" name="Group 1633"/>
          <p:cNvGrpSpPr/>
          <p:nvPr/>
        </p:nvGrpSpPr>
        <p:grpSpPr>
          <a:xfrm>
            <a:off x="1048871" y="760879"/>
            <a:ext cx="255943" cy="1785099"/>
            <a:chOff x="1694329" y="680196"/>
            <a:chExt cx="255943" cy="1785099"/>
          </a:xfrm>
        </p:grpSpPr>
        <p:grpSp>
          <p:nvGrpSpPr>
            <p:cNvPr id="157" name="Group 156"/>
            <p:cNvGrpSpPr/>
            <p:nvPr/>
          </p:nvGrpSpPr>
          <p:grpSpPr>
            <a:xfrm>
              <a:off x="1694329" y="680196"/>
              <a:ext cx="255943" cy="355228"/>
              <a:chOff x="1814905" y="666749"/>
              <a:chExt cx="143435" cy="4800601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0" name="Straight Connector 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Connector 1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4" name="Straight Connector 2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Group 34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36" name="Straight Connector 3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97" name="Group 96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6" name="Straight Connector 14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Group 97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5" name="Straight Connector 13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4" name="Straight Connector 12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0" name="Group 99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3" name="Straight Connector 11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1" name="Group 100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02" name="Straight Connector 10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142" name="Group 1141"/>
            <p:cNvGrpSpPr/>
            <p:nvPr/>
          </p:nvGrpSpPr>
          <p:grpSpPr>
            <a:xfrm>
              <a:off x="1694329" y="1034302"/>
              <a:ext cx="255943" cy="355228"/>
              <a:chOff x="1814905" y="666749"/>
              <a:chExt cx="143435" cy="4800601"/>
            </a:xfrm>
          </p:grpSpPr>
          <p:grpSp>
            <p:nvGrpSpPr>
              <p:cNvPr id="1143" name="Group 1142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205" name="Group 1204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54" name="Straight Connector 125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5" name="Straight Connector 125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6" name="Straight Connector 125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7" name="Straight Connector 125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8" name="Straight Connector 125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9" name="Straight Connector 125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0" name="Straight Connector 125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1" name="Straight Connector 126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2" name="Straight Connector 126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3" name="Straight Connector 126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4" name="Straight Connector 126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6" name="Group 1205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43" name="Straight Connector 124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4" name="Straight Connector 124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5" name="Straight Connector 124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6" name="Straight Connector 124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7" name="Straight Connector 124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8" name="Straight Connector 124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9" name="Straight Connector 124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0" name="Straight Connector 124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1" name="Straight Connector 125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2" name="Straight Connector 125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3" name="Straight Connector 125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7" name="Group 1206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32" name="Straight Connector 123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3" name="Straight Connector 123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4" name="Straight Connector 123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5" name="Straight Connector 123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6" name="Straight Connector 123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7" name="Straight Connector 123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8" name="Straight Connector 123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9" name="Straight Connector 123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0" name="Straight Connector 123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1" name="Straight Connector 124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2" name="Straight Connector 124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8" name="Group 1207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21" name="Straight Connector 122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2" name="Straight Connector 122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3" name="Straight Connector 122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4" name="Straight Connector 122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5" name="Straight Connector 122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6" name="Straight Connector 122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7" name="Straight Connector 122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8" name="Straight Connector 122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9" name="Straight Connector 122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0" name="Straight Connector 122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1" name="Straight Connector 123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9" name="Group 1208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10" name="Straight Connector 120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1" name="Straight Connector 121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2" name="Straight Connector 121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3" name="Straight Connector 121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4" name="Straight Connector 121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5" name="Straight Connector 121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6" name="Straight Connector 121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7" name="Straight Connector 121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8" name="Straight Connector 121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9" name="Straight Connector 121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0" name="Straight Connector 121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144" name="Group 1143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145" name="Group 1144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94" name="Straight Connector 119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5" name="Straight Connector 119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6" name="Straight Connector 119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Straight Connector 119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8" name="Straight Connector 119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9" name="Straight Connector 119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0" name="Straight Connector 119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1" name="Straight Connector 120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2" name="Straight Connector 120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3" name="Straight Connector 120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4" name="Straight Connector 120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6" name="Group 1145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83" name="Straight Connector 118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4" name="Straight Connector 118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5" name="Straight Connector 118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6" name="Straight Connector 118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7" name="Straight Connector 118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8" name="Straight Connector 118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9" name="Straight Connector 118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0" name="Straight Connector 118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1" name="Straight Connector 119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2" name="Straight Connector 119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3" name="Straight Connector 119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7" name="Group 1146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72" name="Straight Connector 117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3" name="Straight Connector 117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4" name="Straight Connector 117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5" name="Straight Connector 117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6" name="Straight Connector 117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7" name="Straight Connector 117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8" name="Straight Connector 117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9" name="Straight Connector 117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0" name="Straight Connector 117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1" name="Straight Connector 118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2" name="Straight Connector 118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8" name="Group 1147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61" name="Straight Connector 116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2" name="Straight Connector 116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3" name="Straight Connector 116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4" name="Straight Connector 116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5" name="Straight Connector 116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6" name="Straight Connector 116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7" name="Straight Connector 116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8" name="Straight Connector 116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9" name="Straight Connector 116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0" name="Straight Connector 116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1" name="Straight Connector 117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9" name="Group 1148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150" name="Straight Connector 114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1" name="Straight Connector 115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2" name="Straight Connector 115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3" name="Straight Connector 115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4" name="Straight Connector 115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5" name="Straight Connector 115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6" name="Straight Connector 115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7" name="Straight Connector 115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8" name="Straight Connector 115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9" name="Straight Connector 115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0" name="Straight Connector 115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65" name="Group 1264"/>
            <p:cNvGrpSpPr/>
            <p:nvPr/>
          </p:nvGrpSpPr>
          <p:grpSpPr>
            <a:xfrm>
              <a:off x="1694329" y="1401855"/>
              <a:ext cx="255943" cy="355228"/>
              <a:chOff x="1814905" y="666749"/>
              <a:chExt cx="143435" cy="4800601"/>
            </a:xfrm>
          </p:grpSpPr>
          <p:grpSp>
            <p:nvGrpSpPr>
              <p:cNvPr id="1266" name="Group 1265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328" name="Group 1327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77" name="Straight Connector 137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8" name="Straight Connector 137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9" name="Straight Connector 137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0" name="Straight Connector 137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1" name="Straight Connector 138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2" name="Straight Connector 138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3" name="Straight Connector 138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4" name="Straight Connector 138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5" name="Straight Connector 138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6" name="Straight Connector 138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7" name="Straight Connector 138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29" name="Group 1328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66" name="Straight Connector 136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7" name="Straight Connector 136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8" name="Straight Connector 136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9" name="Straight Connector 136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0" name="Straight Connector 136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1" name="Straight Connector 137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2" name="Straight Connector 137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3" name="Straight Connector 137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4" name="Straight Connector 137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5" name="Straight Connector 137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6" name="Straight Connector 137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0" name="Group 1329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55" name="Straight Connector 135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6" name="Straight Connector 135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7" name="Straight Connector 135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8" name="Straight Connector 135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9" name="Straight Connector 135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0" name="Straight Connector 135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1" name="Straight Connector 136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2" name="Straight Connector 136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3" name="Straight Connector 136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4" name="Straight Connector 136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5" name="Straight Connector 136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1" name="Group 1330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44" name="Straight Connector 134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5" name="Straight Connector 134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6" name="Straight Connector 134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7" name="Straight Connector 134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8" name="Straight Connector 134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9" name="Straight Connector 134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0" name="Straight Connector 134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1" name="Straight Connector 135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2" name="Straight Connector 135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3" name="Straight Connector 135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4" name="Straight Connector 135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2" name="Group 1331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33" name="Straight Connector 133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4" name="Straight Connector 133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5" name="Straight Connector 133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6" name="Straight Connector 133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7" name="Straight Connector 133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8" name="Straight Connector 133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9" name="Straight Connector 133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0" name="Straight Connector 133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1" name="Straight Connector 134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2" name="Straight Connector 134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3" name="Straight Connector 134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267" name="Group 1266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268" name="Group 1267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17" name="Straight Connector 131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8" name="Straight Connector 131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9" name="Straight Connector 131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0" name="Straight Connector 131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1" name="Straight Connector 132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2" name="Straight Connector 132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3" name="Straight Connector 132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4" name="Straight Connector 132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5" name="Straight Connector 132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6" name="Straight Connector 132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7" name="Straight Connector 132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69" name="Group 1268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06" name="Straight Connector 130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7" name="Straight Connector 130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8" name="Straight Connector 130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9" name="Straight Connector 130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0" name="Straight Connector 130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1" name="Straight Connector 131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2" name="Straight Connector 131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3" name="Straight Connector 131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4" name="Straight Connector 131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5" name="Straight Connector 131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6" name="Straight Connector 131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70" name="Group 1269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95" name="Straight Connector 129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6" name="Straight Connector 129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7" name="Straight Connector 129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8" name="Straight Connector 129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9" name="Straight Connector 129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0" name="Straight Connector 129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1" name="Straight Connector 130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2" name="Straight Connector 130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3" name="Straight Connector 130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4" name="Straight Connector 130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5" name="Straight Connector 130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71" name="Group 1270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84" name="Straight Connector 128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5" name="Straight Connector 128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6" name="Straight Connector 128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7" name="Straight Connector 128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8" name="Straight Connector 128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9" name="Straight Connector 128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0" name="Straight Connector 128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1" name="Straight Connector 129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2" name="Straight Connector 129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3" name="Straight Connector 129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4" name="Straight Connector 129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72" name="Group 1271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273" name="Straight Connector 127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4" name="Straight Connector 127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5" name="Straight Connector 127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6" name="Straight Connector 127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7" name="Straight Connector 127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8" name="Straight Connector 127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9" name="Straight Connector 127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0" name="Straight Connector 127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1" name="Straight Connector 128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2" name="Straight Connector 128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3" name="Straight Connector 128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388" name="Group 1387"/>
            <p:cNvGrpSpPr/>
            <p:nvPr/>
          </p:nvGrpSpPr>
          <p:grpSpPr>
            <a:xfrm>
              <a:off x="1694329" y="1755961"/>
              <a:ext cx="255943" cy="355228"/>
              <a:chOff x="1814905" y="666749"/>
              <a:chExt cx="143435" cy="4800601"/>
            </a:xfrm>
          </p:grpSpPr>
          <p:grpSp>
            <p:nvGrpSpPr>
              <p:cNvPr id="1389" name="Group 1388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451" name="Group 1450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00" name="Straight Connector 149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Straight Connector 150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Straight Connector 150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Straight Connector 150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Straight Connector 150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Straight Connector 150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Straight Connector 150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Straight Connector 150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8" name="Straight Connector 150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Straight Connector 150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0" name="Straight Connector 150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2" name="Group 1451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89" name="Straight Connector 148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0" name="Straight Connector 148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1" name="Straight Connector 149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2" name="Straight Connector 149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3" name="Straight Connector 149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4" name="Straight Connector 149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5" name="Straight Connector 149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6" name="Straight Connector 149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7" name="Straight Connector 149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Straight Connector 149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9" name="Straight Connector 149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3" name="Group 1452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78" name="Straight Connector 147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9" name="Straight Connector 147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0" name="Straight Connector 147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1" name="Straight Connector 148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2" name="Straight Connector 148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3" name="Straight Connector 148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4" name="Straight Connector 148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5" name="Straight Connector 148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6" name="Straight Connector 148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7" name="Straight Connector 148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8" name="Straight Connector 148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4" name="Group 1453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67" name="Straight Connector 146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8" name="Straight Connector 146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9" name="Straight Connector 146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0" name="Straight Connector 146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1" name="Straight Connector 147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2" name="Straight Connector 147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3" name="Straight Connector 147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4" name="Straight Connector 147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5" name="Straight Connector 147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6" name="Straight Connector 147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7" name="Straight Connector 147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55" name="Group 1454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56" name="Straight Connector 145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7" name="Straight Connector 145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8" name="Straight Connector 145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9" name="Straight Connector 145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0" name="Straight Connector 145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1" name="Straight Connector 146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2" name="Straight Connector 146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3" name="Straight Connector 146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4" name="Straight Connector 146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5" name="Straight Connector 146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6" name="Straight Connector 146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90" name="Group 1389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391" name="Group 1390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40" name="Straight Connector 143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1" name="Straight Connector 144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2" name="Straight Connector 144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3" name="Straight Connector 144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4" name="Straight Connector 144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5" name="Straight Connector 144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6" name="Straight Connector 144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7" name="Straight Connector 144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8" name="Straight Connector 144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9" name="Straight Connector 144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0" name="Straight Connector 144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2" name="Group 1391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29" name="Straight Connector 142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0" name="Straight Connector 142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1" name="Straight Connector 143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2" name="Straight Connector 143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3" name="Straight Connector 143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4" name="Straight Connector 143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5" name="Straight Connector 143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6" name="Straight Connector 143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7" name="Straight Connector 143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8" name="Straight Connector 143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9" name="Straight Connector 143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3" name="Group 1392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18" name="Straight Connector 141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9" name="Straight Connector 141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0" name="Straight Connector 141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1" name="Straight Connector 142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2" name="Straight Connector 142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3" name="Straight Connector 142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4" name="Straight Connector 142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5" name="Straight Connector 142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6" name="Straight Connector 142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7" name="Straight Connector 142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8" name="Straight Connector 142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4" name="Group 1393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407" name="Straight Connector 140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8" name="Straight Connector 140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9" name="Straight Connector 140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0" name="Straight Connector 140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1" name="Straight Connector 141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2" name="Straight Connector 141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3" name="Straight Connector 141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4" name="Straight Connector 141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5" name="Straight Connector 141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6" name="Straight Connector 141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7" name="Straight Connector 141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5" name="Group 1394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396" name="Straight Connector 139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7" name="Straight Connector 139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8" name="Straight Connector 139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9" name="Straight Connector 139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0" name="Straight Connector 139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1" name="Straight Connector 140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2" name="Straight Connector 140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3" name="Straight Connector 140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4" name="Straight Connector 140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5" name="Straight Connector 140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6" name="Straight Connector 140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511" name="Group 1510"/>
            <p:cNvGrpSpPr/>
            <p:nvPr/>
          </p:nvGrpSpPr>
          <p:grpSpPr>
            <a:xfrm>
              <a:off x="1694329" y="2110067"/>
              <a:ext cx="255943" cy="355228"/>
              <a:chOff x="1814905" y="666749"/>
              <a:chExt cx="143435" cy="4800601"/>
            </a:xfrm>
          </p:grpSpPr>
          <p:grpSp>
            <p:nvGrpSpPr>
              <p:cNvPr id="1512" name="Group 1511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574" name="Group 1573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23" name="Straight Connector 162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4" name="Straight Connector 162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5" name="Straight Connector 162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6" name="Straight Connector 162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7" name="Straight Connector 162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8" name="Straight Connector 162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9" name="Straight Connector 162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0" name="Straight Connector 162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1" name="Straight Connector 163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2" name="Straight Connector 163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3" name="Straight Connector 163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5" name="Group 1574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12" name="Straight Connector 161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3" name="Straight Connector 161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4" name="Straight Connector 161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5" name="Straight Connector 161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6" name="Straight Connector 161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7" name="Straight Connector 161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8" name="Straight Connector 161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9" name="Straight Connector 161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0" name="Straight Connector 161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1" name="Straight Connector 162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2" name="Straight Connector 162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6" name="Group 1575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01" name="Straight Connector 160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2" name="Straight Connector 160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3" name="Straight Connector 160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4" name="Straight Connector 160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5" name="Straight Connector 160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6" name="Straight Connector 160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7" name="Straight Connector 160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8" name="Straight Connector 160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9" name="Straight Connector 160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0" name="Straight Connector 160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1" name="Straight Connector 161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7" name="Group 1576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90" name="Straight Connector 158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1" name="Straight Connector 159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2" name="Straight Connector 159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3" name="Straight Connector 159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4" name="Straight Connector 159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5" name="Straight Connector 159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6" name="Straight Connector 159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7" name="Straight Connector 159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8" name="Straight Connector 159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9" name="Straight Connector 159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0" name="Straight Connector 159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78" name="Group 1577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79" name="Straight Connector 157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0" name="Straight Connector 157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1" name="Straight Connector 158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2" name="Straight Connector 158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3" name="Straight Connector 158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4" name="Straight Connector 158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5" name="Straight Connector 158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6" name="Straight Connector 158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7" name="Straight Connector 158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8" name="Straight Connector 158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9" name="Straight Connector 158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13" name="Group 1512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514" name="Group 1513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63" name="Straight Connector 156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4" name="Straight Connector 156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5" name="Straight Connector 156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6" name="Straight Connector 156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7" name="Straight Connector 156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8" name="Straight Connector 156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9" name="Straight Connector 156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0" name="Straight Connector 156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1" name="Straight Connector 157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2" name="Straight Connector 157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3" name="Straight Connector 157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5" name="Group 1514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52" name="Straight Connector 155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3" name="Straight Connector 155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4" name="Straight Connector 155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5" name="Straight Connector 155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6" name="Straight Connector 155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7" name="Straight Connector 155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8" name="Straight Connector 155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9" name="Straight Connector 155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0" name="Straight Connector 155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1" name="Straight Connector 156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2" name="Straight Connector 156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6" name="Group 1515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41" name="Straight Connector 154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2" name="Straight Connector 154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3" name="Straight Connector 154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4" name="Straight Connector 154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5" name="Straight Connector 154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6" name="Straight Connector 154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7" name="Straight Connector 154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8" name="Straight Connector 154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9" name="Straight Connector 154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0" name="Straight Connector 154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1" name="Straight Connector 155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7" name="Group 1516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30" name="Straight Connector 152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1" name="Straight Connector 153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2" name="Straight Connector 153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3" name="Straight Connector 153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4" name="Straight Connector 153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5" name="Straight Connector 153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6" name="Straight Connector 153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7" name="Straight Connector 153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8" name="Straight Connector 153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9" name="Straight Connector 153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0" name="Straight Connector 153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8" name="Group 1517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519" name="Straight Connector 151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0" name="Straight Connector 151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1" name="Straight Connector 152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2" name="Straight Connector 152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3" name="Straight Connector 152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4" name="Straight Connector 152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5" name="Straight Connector 152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6" name="Straight Connector 152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7" name="Straight Connector 152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8" name="Straight Connector 152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9" name="Straight Connector 152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635" name="Group 1634"/>
          <p:cNvGrpSpPr/>
          <p:nvPr/>
        </p:nvGrpSpPr>
        <p:grpSpPr>
          <a:xfrm>
            <a:off x="1026459" y="2553819"/>
            <a:ext cx="255943" cy="1785099"/>
            <a:chOff x="1694329" y="680196"/>
            <a:chExt cx="255943" cy="1785099"/>
          </a:xfrm>
        </p:grpSpPr>
        <p:grpSp>
          <p:nvGrpSpPr>
            <p:cNvPr id="1636" name="Group 1635"/>
            <p:cNvGrpSpPr/>
            <p:nvPr/>
          </p:nvGrpSpPr>
          <p:grpSpPr>
            <a:xfrm>
              <a:off x="1694329" y="680196"/>
              <a:ext cx="255943" cy="355228"/>
              <a:chOff x="1814905" y="666749"/>
              <a:chExt cx="143435" cy="4800601"/>
            </a:xfrm>
          </p:grpSpPr>
          <p:grpSp>
            <p:nvGrpSpPr>
              <p:cNvPr id="2129" name="Group 2128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2191" name="Group 2190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240" name="Straight Connector 223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1" name="Straight Connector 224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2" name="Straight Connector 224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3" name="Straight Connector 224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4" name="Straight Connector 224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5" name="Straight Connector 224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6" name="Straight Connector 224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7" name="Straight Connector 224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8" name="Straight Connector 224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9" name="Straight Connector 224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0" name="Straight Connector 224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2" name="Group 2191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229" name="Straight Connector 222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0" name="Straight Connector 222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1" name="Straight Connector 223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2" name="Straight Connector 223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3" name="Straight Connector 223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4" name="Straight Connector 223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5" name="Straight Connector 223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6" name="Straight Connector 223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7" name="Straight Connector 223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8" name="Straight Connector 223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9" name="Straight Connector 223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3" name="Group 2192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218" name="Straight Connector 221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9" name="Straight Connector 221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0" name="Straight Connector 221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1" name="Straight Connector 222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2" name="Straight Connector 222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3" name="Straight Connector 222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4" name="Straight Connector 222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5" name="Straight Connector 222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6" name="Straight Connector 222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7" name="Straight Connector 222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8" name="Straight Connector 222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4" name="Group 2193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207" name="Straight Connector 220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8" name="Straight Connector 220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9" name="Straight Connector 220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0" name="Straight Connector 220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1" name="Straight Connector 221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2" name="Straight Connector 221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3" name="Straight Connector 221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4" name="Straight Connector 221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5" name="Straight Connector 221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6" name="Straight Connector 221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7" name="Straight Connector 221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95" name="Group 2194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96" name="Straight Connector 219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7" name="Straight Connector 219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8" name="Straight Connector 219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9" name="Straight Connector 219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0" name="Straight Connector 219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1" name="Straight Connector 220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2" name="Straight Connector 220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3" name="Straight Connector 220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4" name="Straight Connector 220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5" name="Straight Connector 220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6" name="Straight Connector 220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30" name="Group 2129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2131" name="Group 2130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80" name="Straight Connector 217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1" name="Straight Connector 218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2" name="Straight Connector 218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3" name="Straight Connector 218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4" name="Straight Connector 218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5" name="Straight Connector 218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6" name="Straight Connector 218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7" name="Straight Connector 218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8" name="Straight Connector 218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9" name="Straight Connector 218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0" name="Straight Connector 218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2" name="Group 2131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69" name="Straight Connector 216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0" name="Straight Connector 216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1" name="Straight Connector 217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2" name="Straight Connector 217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3" name="Straight Connector 217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4" name="Straight Connector 217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5" name="Straight Connector 217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6" name="Straight Connector 217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7" name="Straight Connector 217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8" name="Straight Connector 217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9" name="Straight Connector 217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3" name="Group 2132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58" name="Straight Connector 215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9" name="Straight Connector 215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0" name="Straight Connector 215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1" name="Straight Connector 216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2" name="Straight Connector 216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3" name="Straight Connector 216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4" name="Straight Connector 216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5" name="Straight Connector 216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6" name="Straight Connector 216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7" name="Straight Connector 216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8" name="Straight Connector 216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4" name="Group 2133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47" name="Straight Connector 214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8" name="Straight Connector 214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9" name="Straight Connector 214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0" name="Straight Connector 214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1" name="Straight Connector 215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2" name="Straight Connector 215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3" name="Straight Connector 215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4" name="Straight Connector 215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5" name="Straight Connector 215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6" name="Straight Connector 215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7" name="Straight Connector 215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35" name="Group 2134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36" name="Straight Connector 213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7" name="Straight Connector 213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8" name="Straight Connector 213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9" name="Straight Connector 213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0" name="Straight Connector 213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1" name="Straight Connector 214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2" name="Straight Connector 214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3" name="Straight Connector 214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4" name="Straight Connector 214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5" name="Straight Connector 214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6" name="Straight Connector 214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37" name="Group 1636"/>
            <p:cNvGrpSpPr/>
            <p:nvPr/>
          </p:nvGrpSpPr>
          <p:grpSpPr>
            <a:xfrm>
              <a:off x="1694329" y="1034302"/>
              <a:ext cx="255943" cy="355228"/>
              <a:chOff x="1814905" y="666749"/>
              <a:chExt cx="143435" cy="4800601"/>
            </a:xfrm>
          </p:grpSpPr>
          <p:grpSp>
            <p:nvGrpSpPr>
              <p:cNvPr id="2007" name="Group 2006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2069" name="Group 2068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18" name="Straight Connector 211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9" name="Straight Connector 211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0" name="Straight Connector 211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1" name="Straight Connector 212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2" name="Straight Connector 212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3" name="Straight Connector 212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4" name="Straight Connector 212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5" name="Straight Connector 212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6" name="Straight Connector 212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7" name="Straight Connector 212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8" name="Straight Connector 212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0" name="Group 2069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107" name="Straight Connector 210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8" name="Straight Connector 210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9" name="Straight Connector 210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0" name="Straight Connector 210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1" name="Straight Connector 211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2" name="Straight Connector 211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3" name="Straight Connector 211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4" name="Straight Connector 211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5" name="Straight Connector 211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6" name="Straight Connector 211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7" name="Straight Connector 211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1" name="Group 2070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96" name="Straight Connector 209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7" name="Straight Connector 209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8" name="Straight Connector 209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9" name="Straight Connector 209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0" name="Straight Connector 209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1" name="Straight Connector 210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2" name="Straight Connector 210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3" name="Straight Connector 210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4" name="Straight Connector 210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5" name="Straight Connector 210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6" name="Straight Connector 210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2" name="Group 2071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85" name="Straight Connector 208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6" name="Straight Connector 208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7" name="Straight Connector 208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8" name="Straight Connector 208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9" name="Straight Connector 208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0" name="Straight Connector 208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1" name="Straight Connector 209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2" name="Straight Connector 209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3" name="Straight Connector 209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4" name="Straight Connector 209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5" name="Straight Connector 209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73" name="Group 2072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74" name="Straight Connector 207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5" name="Straight Connector 207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6" name="Straight Connector 207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7" name="Straight Connector 207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8" name="Straight Connector 207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9" name="Straight Connector 207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0" name="Straight Connector 207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1" name="Straight Connector 208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2" name="Straight Connector 208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3" name="Straight Connector 208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4" name="Straight Connector 208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08" name="Group 2007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2009" name="Group 2008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58" name="Straight Connector 205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9" name="Straight Connector 205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0" name="Straight Connector 205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1" name="Straight Connector 206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2" name="Straight Connector 206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3" name="Straight Connector 206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4" name="Straight Connector 206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5" name="Straight Connector 206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6" name="Straight Connector 206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7" name="Straight Connector 206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8" name="Straight Connector 206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10" name="Group 2009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47" name="Straight Connector 2046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8" name="Straight Connector 2047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9" name="Straight Connector 2048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0" name="Straight Connector 2049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1" name="Straight Connector 2050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2" name="Straight Connector 2051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3" name="Straight Connector 2052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4" name="Straight Connector 2053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5" name="Straight Connector 2054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6" name="Straight Connector 2055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7" name="Straight Connector 2056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11" name="Group 2010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36" name="Straight Connector 203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7" name="Straight Connector 203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8" name="Straight Connector 203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9" name="Straight Connector 203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0" name="Straight Connector 203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1" name="Straight Connector 204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2" name="Straight Connector 204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3" name="Straight Connector 204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4" name="Straight Connector 204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5" name="Straight Connector 204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6" name="Straight Connector 204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12" name="Group 2011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25" name="Straight Connector 202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6" name="Straight Connector 202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7" name="Straight Connector 202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8" name="Straight Connector 202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9" name="Straight Connector 202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0" name="Straight Connector 202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1" name="Straight Connector 203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2" name="Straight Connector 203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3" name="Straight Connector 203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4" name="Straight Connector 203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5" name="Straight Connector 203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13" name="Group 2012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2014" name="Straight Connector 201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5" name="Straight Connector 201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6" name="Straight Connector 201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7" name="Straight Connector 201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8" name="Straight Connector 201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9" name="Straight Connector 201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0" name="Straight Connector 201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1" name="Straight Connector 202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2" name="Straight Connector 202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3" name="Straight Connector 202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4" name="Straight Connector 202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38" name="Group 1637"/>
            <p:cNvGrpSpPr/>
            <p:nvPr/>
          </p:nvGrpSpPr>
          <p:grpSpPr>
            <a:xfrm>
              <a:off x="1694329" y="1401855"/>
              <a:ext cx="255943" cy="355228"/>
              <a:chOff x="1814905" y="666749"/>
              <a:chExt cx="143435" cy="4800601"/>
            </a:xfrm>
          </p:grpSpPr>
          <p:grpSp>
            <p:nvGrpSpPr>
              <p:cNvPr id="1885" name="Group 1884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947" name="Group 1946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96" name="Straight Connector 199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7" name="Straight Connector 199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8" name="Straight Connector 199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9" name="Straight Connector 199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0" name="Straight Connector 199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1" name="Straight Connector 200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2" name="Straight Connector 200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3" name="Straight Connector 200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4" name="Straight Connector 200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5" name="Straight Connector 200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6" name="Straight Connector 200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8" name="Group 1947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85" name="Straight Connector 198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6" name="Straight Connector 198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7" name="Straight Connector 198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8" name="Straight Connector 198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9" name="Straight Connector 198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0" name="Straight Connector 198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1" name="Straight Connector 199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2" name="Straight Connector 199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3" name="Straight Connector 199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4" name="Straight Connector 199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5" name="Straight Connector 199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9" name="Group 1948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74" name="Straight Connector 197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5" name="Straight Connector 197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6" name="Straight Connector 197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7" name="Straight Connector 197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8" name="Straight Connector 197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9" name="Straight Connector 197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0" name="Straight Connector 197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1" name="Straight Connector 198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2" name="Straight Connector 198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3" name="Straight Connector 198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4" name="Straight Connector 198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0" name="Group 1949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63" name="Straight Connector 196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4" name="Straight Connector 196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5" name="Straight Connector 196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6" name="Straight Connector 196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7" name="Straight Connector 196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8" name="Straight Connector 196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9" name="Straight Connector 196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0" name="Straight Connector 196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1" name="Straight Connector 197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2" name="Straight Connector 197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3" name="Straight Connector 197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1" name="Group 1950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52" name="Straight Connector 195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3" name="Straight Connector 195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4" name="Straight Connector 195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5" name="Straight Connector 195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6" name="Straight Connector 195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7" name="Straight Connector 195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8" name="Straight Connector 195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9" name="Straight Connector 195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0" name="Straight Connector 195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1" name="Straight Connector 196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2" name="Straight Connector 196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86" name="Group 1885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887" name="Group 1886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36" name="Straight Connector 1935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7" name="Straight Connector 1936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8" name="Straight Connector 1937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9" name="Straight Connector 1938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0" name="Straight Connector 1939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1" name="Straight Connector 1940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2" name="Straight Connector 1941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3" name="Straight Connector 1942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4" name="Straight Connector 1943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5" name="Straight Connector 1944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6" name="Straight Connector 1945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88" name="Group 1887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25" name="Straight Connector 1924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6" name="Straight Connector 1925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7" name="Straight Connector 1926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8" name="Straight Connector 1927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9" name="Straight Connector 1928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0" name="Straight Connector 1929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1" name="Straight Connector 1930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2" name="Straight Connector 1931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3" name="Straight Connector 1932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4" name="Straight Connector 1933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5" name="Straight Connector 1934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89" name="Group 1888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14" name="Straight Connector 191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5" name="Straight Connector 191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6" name="Straight Connector 191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7" name="Straight Connector 191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8" name="Straight Connector 191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9" name="Straight Connector 191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0" name="Straight Connector 191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1" name="Straight Connector 192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2" name="Straight Connector 192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3" name="Straight Connector 192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4" name="Straight Connector 192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90" name="Group 1889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903" name="Straight Connector 190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4" name="Straight Connector 190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5" name="Straight Connector 190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6" name="Straight Connector 190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7" name="Straight Connector 190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8" name="Straight Connector 190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9" name="Straight Connector 190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0" name="Straight Connector 190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1" name="Straight Connector 191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2" name="Straight Connector 191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3" name="Straight Connector 191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91" name="Group 1890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92" name="Straight Connector 189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3" name="Straight Connector 189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4" name="Straight Connector 189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5" name="Straight Connector 189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6" name="Straight Connector 189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7" name="Straight Connector 189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8" name="Straight Connector 189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9" name="Straight Connector 189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0" name="Straight Connector 189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1" name="Straight Connector 190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2" name="Straight Connector 190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39" name="Group 1638"/>
            <p:cNvGrpSpPr/>
            <p:nvPr/>
          </p:nvGrpSpPr>
          <p:grpSpPr>
            <a:xfrm>
              <a:off x="1694329" y="1755961"/>
              <a:ext cx="255943" cy="355228"/>
              <a:chOff x="1814905" y="666749"/>
              <a:chExt cx="143435" cy="4800601"/>
            </a:xfrm>
          </p:grpSpPr>
          <p:grpSp>
            <p:nvGrpSpPr>
              <p:cNvPr id="1763" name="Group 1762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825" name="Group 1824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74" name="Straight Connector 187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5" name="Straight Connector 187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6" name="Straight Connector 187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7" name="Straight Connector 187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8" name="Straight Connector 187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9" name="Straight Connector 187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0" name="Straight Connector 187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1" name="Straight Connector 188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2" name="Straight Connector 188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3" name="Straight Connector 188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4" name="Straight Connector 188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6" name="Group 1825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63" name="Straight Connector 186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4" name="Straight Connector 186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5" name="Straight Connector 186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6" name="Straight Connector 186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7" name="Straight Connector 186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8" name="Straight Connector 186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9" name="Straight Connector 186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0" name="Straight Connector 186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1" name="Straight Connector 187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2" name="Straight Connector 187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3" name="Straight Connector 187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7" name="Group 1826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52" name="Straight Connector 185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3" name="Straight Connector 185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4" name="Straight Connector 185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5" name="Straight Connector 185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6" name="Straight Connector 185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7" name="Straight Connector 185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8" name="Straight Connector 185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9" name="Straight Connector 185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0" name="Straight Connector 185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1" name="Straight Connector 186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2" name="Straight Connector 186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8" name="Group 1827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41" name="Straight Connector 184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2" name="Straight Connector 184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3" name="Straight Connector 184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4" name="Straight Connector 184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5" name="Straight Connector 184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6" name="Straight Connector 184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7" name="Straight Connector 184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8" name="Straight Connector 184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9" name="Straight Connector 184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0" name="Straight Connector 184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1" name="Straight Connector 185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9" name="Group 1828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30" name="Straight Connector 182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1" name="Straight Connector 183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2" name="Straight Connector 183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3" name="Straight Connector 183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4" name="Straight Connector 183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5" name="Straight Connector 183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6" name="Straight Connector 183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7" name="Straight Connector 183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8" name="Straight Connector 183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9" name="Straight Connector 183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0" name="Straight Connector 183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64" name="Group 1763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765" name="Group 1764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14" name="Straight Connector 1813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5" name="Straight Connector 1814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6" name="Straight Connector 1815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7" name="Straight Connector 1816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8" name="Straight Connector 1817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9" name="Straight Connector 1818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0" name="Straight Connector 1819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1" name="Straight Connector 1820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2" name="Straight Connector 1821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3" name="Straight Connector 1822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4" name="Straight Connector 1823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6" name="Group 1765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803" name="Straight Connector 1802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4" name="Straight Connector 1803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5" name="Straight Connector 1804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6" name="Straight Connector 1805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7" name="Straight Connector 1806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8" name="Straight Connector 1807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9" name="Straight Connector 1808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0" name="Straight Connector 1809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1" name="Straight Connector 1810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2" name="Straight Connector 1811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3" name="Straight Connector 1812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7" name="Group 1766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92" name="Straight Connector 179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3" name="Straight Connector 179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4" name="Straight Connector 179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5" name="Straight Connector 179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6" name="Straight Connector 179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7" name="Straight Connector 179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8" name="Straight Connector 179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9" name="Straight Connector 179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0" name="Straight Connector 179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1" name="Straight Connector 180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2" name="Straight Connector 180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8" name="Group 1767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81" name="Straight Connector 178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2" name="Straight Connector 178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3" name="Straight Connector 178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4" name="Straight Connector 178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5" name="Straight Connector 178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6" name="Straight Connector 178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7" name="Straight Connector 178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8" name="Straight Connector 178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9" name="Straight Connector 178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0" name="Straight Connector 178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1" name="Straight Connector 179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69" name="Group 1768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70" name="Straight Connector 176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1" name="Straight Connector 177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2" name="Straight Connector 177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3" name="Straight Connector 177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4" name="Straight Connector 177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5" name="Straight Connector 177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6" name="Straight Connector 177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7" name="Straight Connector 177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8" name="Straight Connector 177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9" name="Straight Connector 177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0" name="Straight Connector 177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640" name="Group 1639"/>
            <p:cNvGrpSpPr/>
            <p:nvPr/>
          </p:nvGrpSpPr>
          <p:grpSpPr>
            <a:xfrm>
              <a:off x="1694329" y="2110067"/>
              <a:ext cx="255943" cy="355228"/>
              <a:chOff x="1814905" y="666749"/>
              <a:chExt cx="143435" cy="4800601"/>
            </a:xfrm>
          </p:grpSpPr>
          <p:grpSp>
            <p:nvGrpSpPr>
              <p:cNvPr id="1641" name="Group 1640"/>
              <p:cNvGrpSpPr/>
              <p:nvPr/>
            </p:nvGrpSpPr>
            <p:grpSpPr>
              <a:xfrm>
                <a:off x="1822525" y="6667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703" name="Group 1702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52" name="Straight Connector 175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3" name="Straight Connector 175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4" name="Straight Connector 175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5" name="Straight Connector 175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6" name="Straight Connector 175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7" name="Straight Connector 175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8" name="Straight Connector 175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9" name="Straight Connector 175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0" name="Straight Connector 175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1" name="Straight Connector 176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2" name="Straight Connector 176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4" name="Group 1703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41" name="Straight Connector 174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2" name="Straight Connector 174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3" name="Straight Connector 174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4" name="Straight Connector 174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5" name="Straight Connector 174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6" name="Straight Connector 174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7" name="Straight Connector 174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8" name="Straight Connector 174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9" name="Straight Connector 174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0" name="Straight Connector 174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1" name="Straight Connector 175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5" name="Group 1704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30" name="Straight Connector 172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1" name="Straight Connector 173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2" name="Straight Connector 173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3" name="Straight Connector 173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4" name="Straight Connector 173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5" name="Straight Connector 173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6" name="Straight Connector 173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7" name="Straight Connector 173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8" name="Straight Connector 173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9" name="Straight Connector 173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0" name="Straight Connector 173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6" name="Group 1705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19" name="Straight Connector 171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0" name="Straight Connector 171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1" name="Straight Connector 172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2" name="Straight Connector 172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3" name="Straight Connector 172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4" name="Straight Connector 172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5" name="Straight Connector 172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6" name="Straight Connector 172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7" name="Straight Connector 172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8" name="Straight Connector 172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9" name="Straight Connector 172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07" name="Group 1706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708" name="Straight Connector 170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9" name="Straight Connector 170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0" name="Straight Connector 170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1" name="Straight Connector 171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2" name="Straight Connector 171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3" name="Straight Connector 171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4" name="Straight Connector 171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5" name="Straight Connector 171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6" name="Straight Connector 171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7" name="Straight Connector 171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8" name="Straight Connector 171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42" name="Group 1641"/>
              <p:cNvGrpSpPr/>
              <p:nvPr/>
            </p:nvGrpSpPr>
            <p:grpSpPr>
              <a:xfrm>
                <a:off x="1814905" y="3067049"/>
                <a:ext cx="135815" cy="2400301"/>
                <a:chOff x="1830145" y="673023"/>
                <a:chExt cx="222101" cy="3830956"/>
              </a:xfrm>
            </p:grpSpPr>
            <p:grpSp>
              <p:nvGrpSpPr>
                <p:cNvPr id="1643" name="Group 1642"/>
                <p:cNvGrpSpPr/>
                <p:nvPr/>
              </p:nvGrpSpPr>
              <p:grpSpPr>
                <a:xfrm>
                  <a:off x="1841575" y="67302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92" name="Straight Connector 1691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3" name="Straight Connector 1692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4" name="Straight Connector 1693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5" name="Straight Connector 1694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6" name="Straight Connector 1695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7" name="Straight Connector 1696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8" name="Straight Connector 1697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9" name="Straight Connector 1698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0" name="Straight Connector 1699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1" name="Straight Connector 1700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2" name="Straight Connector 1701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4" name="Group 1643"/>
                <p:cNvGrpSpPr/>
                <p:nvPr/>
              </p:nvGrpSpPr>
              <p:grpSpPr>
                <a:xfrm>
                  <a:off x="1833955" y="1438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81" name="Straight Connector 1680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2" name="Straight Connector 1681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3" name="Straight Connector 1682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4" name="Straight Connector 1683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5" name="Straight Connector 1684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6" name="Straight Connector 1685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7" name="Straight Connector 1686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8" name="Straight Connector 1687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9" name="Straight Connector 1688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0" name="Straight Connector 1689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1" name="Straight Connector 1690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5" name="Group 1644"/>
                <p:cNvGrpSpPr/>
                <p:nvPr/>
              </p:nvGrpSpPr>
              <p:grpSpPr>
                <a:xfrm>
                  <a:off x="1833955" y="220083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70" name="Straight Connector 1669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1" name="Straight Connector 1670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2" name="Straight Connector 1671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3" name="Straight Connector 1672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4" name="Straight Connector 1673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5" name="Straight Connector 1674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6" name="Straight Connector 1675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7" name="Straight Connector 1676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8" name="Straight Connector 1677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9" name="Straight Connector 1678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0" name="Straight Connector 1679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6" name="Group 1645"/>
                <p:cNvGrpSpPr/>
                <p:nvPr/>
              </p:nvGrpSpPr>
              <p:grpSpPr>
                <a:xfrm>
                  <a:off x="1833955" y="296664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59" name="Straight Connector 1658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0" name="Straight Connector 1659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1" name="Straight Connector 1660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2" name="Straight Connector 1661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3" name="Straight Connector 1662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4" name="Straight Connector 1663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5" name="Straight Connector 1664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6" name="Straight Connector 1665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7" name="Straight Connector 1666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8" name="Straight Connector 1667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9" name="Straight Connector 1668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7" name="Group 1646"/>
                <p:cNvGrpSpPr/>
                <p:nvPr/>
              </p:nvGrpSpPr>
              <p:grpSpPr>
                <a:xfrm>
                  <a:off x="1830145" y="3732453"/>
                  <a:ext cx="210671" cy="771526"/>
                  <a:chOff x="1826335" y="1137843"/>
                  <a:chExt cx="210671" cy="771526"/>
                </a:xfrm>
              </p:grpSpPr>
              <p:cxnSp>
                <p:nvCxnSpPr>
                  <p:cNvPr id="1648" name="Straight Connector 1647"/>
                  <p:cNvCxnSpPr/>
                  <p:nvPr/>
                </p:nvCxnSpPr>
                <p:spPr>
                  <a:xfrm flipV="1">
                    <a:off x="1826335" y="121785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9" name="Straight Connector 1648"/>
                  <p:cNvCxnSpPr/>
                  <p:nvPr/>
                </p:nvCxnSpPr>
                <p:spPr>
                  <a:xfrm flipV="1">
                    <a:off x="1826335" y="12914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0" name="Straight Connector 1649"/>
                  <p:cNvCxnSpPr/>
                  <p:nvPr/>
                </p:nvCxnSpPr>
                <p:spPr>
                  <a:xfrm flipV="1">
                    <a:off x="1826335" y="1365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1" name="Straight Connector 1650"/>
                  <p:cNvCxnSpPr/>
                  <p:nvPr/>
                </p:nvCxnSpPr>
                <p:spPr>
                  <a:xfrm flipV="1">
                    <a:off x="1826335" y="144387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2" name="Straight Connector 1651"/>
                  <p:cNvCxnSpPr/>
                  <p:nvPr/>
                </p:nvCxnSpPr>
                <p:spPr>
                  <a:xfrm flipV="1">
                    <a:off x="1826335" y="15219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3" name="Straight Connector 1652"/>
                  <p:cNvCxnSpPr/>
                  <p:nvPr/>
                </p:nvCxnSpPr>
                <p:spPr>
                  <a:xfrm flipV="1">
                    <a:off x="1826335" y="159818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4" name="Straight Connector 1653"/>
                  <p:cNvCxnSpPr/>
                  <p:nvPr/>
                </p:nvCxnSpPr>
                <p:spPr>
                  <a:xfrm flipV="1">
                    <a:off x="1826335" y="16705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5" name="Straight Connector 1654"/>
                  <p:cNvCxnSpPr/>
                  <p:nvPr/>
                </p:nvCxnSpPr>
                <p:spPr>
                  <a:xfrm flipV="1">
                    <a:off x="1826335" y="17467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6" name="Straight Connector 1655"/>
                  <p:cNvCxnSpPr/>
                  <p:nvPr/>
                </p:nvCxnSpPr>
                <p:spPr>
                  <a:xfrm flipV="1">
                    <a:off x="1826335" y="1822971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7" name="Straight Connector 1656"/>
                  <p:cNvCxnSpPr/>
                  <p:nvPr/>
                </p:nvCxnSpPr>
                <p:spPr>
                  <a:xfrm flipV="1">
                    <a:off x="1826335" y="1904886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8" name="Straight Connector 1657"/>
                  <p:cNvCxnSpPr/>
                  <p:nvPr/>
                </p:nvCxnSpPr>
                <p:spPr>
                  <a:xfrm flipV="1">
                    <a:off x="1826335" y="1137843"/>
                    <a:ext cx="210671" cy="448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867" name="Group 2866"/>
          <p:cNvGrpSpPr/>
          <p:nvPr/>
        </p:nvGrpSpPr>
        <p:grpSpPr>
          <a:xfrm>
            <a:off x="1025947" y="4333651"/>
            <a:ext cx="238189" cy="88852"/>
            <a:chOff x="1679025" y="4395843"/>
            <a:chExt cx="238189" cy="88852"/>
          </a:xfrm>
        </p:grpSpPr>
        <p:grpSp>
          <p:nvGrpSpPr>
            <p:cNvPr id="2807" name="Group 2806"/>
            <p:cNvGrpSpPr/>
            <p:nvPr/>
          </p:nvGrpSpPr>
          <p:grpSpPr>
            <a:xfrm>
              <a:off x="1687340" y="4395843"/>
              <a:ext cx="229874" cy="35770"/>
              <a:chOff x="1826335" y="1137843"/>
              <a:chExt cx="210671" cy="771526"/>
            </a:xfrm>
          </p:grpSpPr>
          <p:cxnSp>
            <p:nvCxnSpPr>
              <p:cNvPr id="2856" name="Straight Connector 2855"/>
              <p:cNvCxnSpPr/>
              <p:nvPr/>
            </p:nvCxnSpPr>
            <p:spPr>
              <a:xfrm flipV="1">
                <a:off x="1826335" y="1217853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7" name="Straight Connector 2856"/>
              <p:cNvCxnSpPr/>
              <p:nvPr/>
            </p:nvCxnSpPr>
            <p:spPr>
              <a:xfrm flipV="1">
                <a:off x="1826335" y="129147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8" name="Straight Connector 2857"/>
              <p:cNvCxnSpPr/>
              <p:nvPr/>
            </p:nvCxnSpPr>
            <p:spPr>
              <a:xfrm flipV="1">
                <a:off x="1826335" y="13657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9" name="Straight Connector 2858"/>
              <p:cNvCxnSpPr/>
              <p:nvPr/>
            </p:nvCxnSpPr>
            <p:spPr>
              <a:xfrm flipV="1">
                <a:off x="1826335" y="144387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0" name="Straight Connector 2859"/>
              <p:cNvCxnSpPr/>
              <p:nvPr/>
            </p:nvCxnSpPr>
            <p:spPr>
              <a:xfrm flipV="1">
                <a:off x="1826335" y="152198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1" name="Straight Connector 2860"/>
              <p:cNvCxnSpPr/>
              <p:nvPr/>
            </p:nvCxnSpPr>
            <p:spPr>
              <a:xfrm flipV="1">
                <a:off x="1826335" y="159818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2" name="Straight Connector 2861"/>
              <p:cNvCxnSpPr/>
              <p:nvPr/>
            </p:nvCxnSpPr>
            <p:spPr>
              <a:xfrm flipV="1">
                <a:off x="1826335" y="16705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3" name="Straight Connector 2862"/>
              <p:cNvCxnSpPr/>
              <p:nvPr/>
            </p:nvCxnSpPr>
            <p:spPr>
              <a:xfrm flipV="1">
                <a:off x="1826335" y="17467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4" name="Straight Connector 2863"/>
              <p:cNvCxnSpPr/>
              <p:nvPr/>
            </p:nvCxnSpPr>
            <p:spPr>
              <a:xfrm flipV="1">
                <a:off x="1826335" y="18229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5" name="Straight Connector 2864"/>
              <p:cNvCxnSpPr/>
              <p:nvPr/>
            </p:nvCxnSpPr>
            <p:spPr>
              <a:xfrm flipV="1">
                <a:off x="1826335" y="190488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6" name="Straight Connector 2865"/>
              <p:cNvCxnSpPr/>
              <p:nvPr/>
            </p:nvCxnSpPr>
            <p:spPr>
              <a:xfrm flipV="1">
                <a:off x="1826335" y="1137843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08" name="Group 2807"/>
            <p:cNvGrpSpPr/>
            <p:nvPr/>
          </p:nvGrpSpPr>
          <p:grpSpPr>
            <a:xfrm>
              <a:off x="1679025" y="4431348"/>
              <a:ext cx="229874" cy="35770"/>
              <a:chOff x="1826335" y="1137843"/>
              <a:chExt cx="210671" cy="771526"/>
            </a:xfrm>
          </p:grpSpPr>
          <p:cxnSp>
            <p:nvCxnSpPr>
              <p:cNvPr id="2845" name="Straight Connector 2844"/>
              <p:cNvCxnSpPr/>
              <p:nvPr/>
            </p:nvCxnSpPr>
            <p:spPr>
              <a:xfrm flipV="1">
                <a:off x="1826335" y="1217853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6" name="Straight Connector 2845"/>
              <p:cNvCxnSpPr/>
              <p:nvPr/>
            </p:nvCxnSpPr>
            <p:spPr>
              <a:xfrm flipV="1">
                <a:off x="1826335" y="129147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7" name="Straight Connector 2846"/>
              <p:cNvCxnSpPr/>
              <p:nvPr/>
            </p:nvCxnSpPr>
            <p:spPr>
              <a:xfrm flipV="1">
                <a:off x="1826335" y="13657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8" name="Straight Connector 2847"/>
              <p:cNvCxnSpPr/>
              <p:nvPr/>
            </p:nvCxnSpPr>
            <p:spPr>
              <a:xfrm flipV="1">
                <a:off x="1826335" y="144387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9" name="Straight Connector 2848"/>
              <p:cNvCxnSpPr/>
              <p:nvPr/>
            </p:nvCxnSpPr>
            <p:spPr>
              <a:xfrm flipV="1">
                <a:off x="1826335" y="152198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0" name="Straight Connector 2849"/>
              <p:cNvCxnSpPr/>
              <p:nvPr/>
            </p:nvCxnSpPr>
            <p:spPr>
              <a:xfrm flipV="1">
                <a:off x="1826335" y="159818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1" name="Straight Connector 2850"/>
              <p:cNvCxnSpPr/>
              <p:nvPr/>
            </p:nvCxnSpPr>
            <p:spPr>
              <a:xfrm flipV="1">
                <a:off x="1826335" y="16705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2" name="Straight Connector 2851"/>
              <p:cNvCxnSpPr/>
              <p:nvPr/>
            </p:nvCxnSpPr>
            <p:spPr>
              <a:xfrm flipV="1">
                <a:off x="1826335" y="17467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3" name="Straight Connector 2852"/>
              <p:cNvCxnSpPr/>
              <p:nvPr/>
            </p:nvCxnSpPr>
            <p:spPr>
              <a:xfrm flipV="1">
                <a:off x="1826335" y="1822971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4" name="Straight Connector 2853"/>
              <p:cNvCxnSpPr/>
              <p:nvPr/>
            </p:nvCxnSpPr>
            <p:spPr>
              <a:xfrm flipV="1">
                <a:off x="1826335" y="1904886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5" name="Straight Connector 2854"/>
              <p:cNvCxnSpPr/>
              <p:nvPr/>
            </p:nvCxnSpPr>
            <p:spPr>
              <a:xfrm flipV="1">
                <a:off x="1826335" y="1137843"/>
                <a:ext cx="210671" cy="44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34" name="Straight Connector 2833"/>
            <p:cNvCxnSpPr/>
            <p:nvPr/>
          </p:nvCxnSpPr>
          <p:spPr>
            <a:xfrm flipV="1">
              <a:off x="1679025" y="4470386"/>
              <a:ext cx="229874" cy="2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5" name="Straight Connector 2834"/>
            <p:cNvCxnSpPr/>
            <p:nvPr/>
          </p:nvCxnSpPr>
          <p:spPr>
            <a:xfrm flipV="1">
              <a:off x="1679025" y="4473800"/>
              <a:ext cx="229874" cy="2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6" name="Straight Connector 2835"/>
            <p:cNvCxnSpPr/>
            <p:nvPr/>
          </p:nvCxnSpPr>
          <p:spPr>
            <a:xfrm flipV="1">
              <a:off x="1679025" y="4477244"/>
              <a:ext cx="229874" cy="2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7" name="Straight Connector 2836"/>
            <p:cNvCxnSpPr/>
            <p:nvPr/>
          </p:nvCxnSpPr>
          <p:spPr>
            <a:xfrm flipV="1">
              <a:off x="1679025" y="4480866"/>
              <a:ext cx="229874" cy="2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8" name="Straight Connector 2837"/>
            <p:cNvCxnSpPr/>
            <p:nvPr/>
          </p:nvCxnSpPr>
          <p:spPr>
            <a:xfrm flipV="1">
              <a:off x="1679025" y="4484487"/>
              <a:ext cx="229874" cy="20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70" name="Straight Arrow Connector 2869"/>
          <p:cNvCxnSpPr/>
          <p:nvPr/>
        </p:nvCxnSpPr>
        <p:spPr>
          <a:xfrm flipH="1">
            <a:off x="1627095" y="766483"/>
            <a:ext cx="26894" cy="36576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4" name="TextBox 2873"/>
          <p:cNvSpPr txBox="1"/>
          <p:nvPr/>
        </p:nvSpPr>
        <p:spPr>
          <a:xfrm>
            <a:off x="1734671" y="1519518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1024 divisions</a:t>
            </a:r>
            <a:endParaRPr lang="en-US" sz="2800" dirty="0"/>
          </a:p>
        </p:txBody>
      </p:sp>
      <p:sp>
        <p:nvSpPr>
          <p:cNvPr id="2876" name="Oval 2875"/>
          <p:cNvSpPr/>
          <p:nvPr/>
        </p:nvSpPr>
        <p:spPr>
          <a:xfrm>
            <a:off x="900954" y="4074459"/>
            <a:ext cx="470647" cy="48409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78" name="Straight Connector 2877"/>
          <p:cNvCxnSpPr/>
          <p:nvPr/>
        </p:nvCxnSpPr>
        <p:spPr>
          <a:xfrm>
            <a:off x="4693024" y="2353236"/>
            <a:ext cx="13448" cy="3845859"/>
          </a:xfrm>
          <a:prstGeom prst="line">
            <a:avLst/>
          </a:prstGeom>
          <a:ln w="228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9" name="Straight Connector 2878"/>
          <p:cNvCxnSpPr/>
          <p:nvPr/>
        </p:nvCxnSpPr>
        <p:spPr>
          <a:xfrm flipH="1">
            <a:off x="4764743" y="6091518"/>
            <a:ext cx="1931894" cy="4483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1" name="Straight Connector 2880"/>
          <p:cNvCxnSpPr/>
          <p:nvPr/>
        </p:nvCxnSpPr>
        <p:spPr>
          <a:xfrm flipH="1">
            <a:off x="4715438" y="4374777"/>
            <a:ext cx="1931894" cy="4483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2" name="Straight Connector 2881"/>
          <p:cNvCxnSpPr/>
          <p:nvPr/>
        </p:nvCxnSpPr>
        <p:spPr>
          <a:xfrm flipH="1">
            <a:off x="4666133" y="2622177"/>
            <a:ext cx="1922927" cy="13450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4" name="Straight Connector 2883"/>
          <p:cNvCxnSpPr>
            <a:stCxn id="2876" idx="0"/>
          </p:cNvCxnSpPr>
          <p:nvPr/>
        </p:nvCxnSpPr>
        <p:spPr>
          <a:xfrm flipV="1">
            <a:off x="1136278" y="2339789"/>
            <a:ext cx="3516405" cy="173467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5" name="Straight Connector 2884"/>
          <p:cNvCxnSpPr/>
          <p:nvPr/>
        </p:nvCxnSpPr>
        <p:spPr>
          <a:xfrm>
            <a:off x="1100419" y="4576482"/>
            <a:ext cx="3538817" cy="170329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7" name="TextBox 2886"/>
          <p:cNvSpPr txBox="1"/>
          <p:nvPr/>
        </p:nvSpPr>
        <p:spPr>
          <a:xfrm>
            <a:off x="6010836" y="4854389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4.9mV</a:t>
            </a:r>
            <a:endParaRPr lang="en-US" sz="3600" dirty="0"/>
          </a:p>
        </p:txBody>
      </p:sp>
      <p:cxnSp>
        <p:nvCxnSpPr>
          <p:cNvPr id="2888" name="Straight Arrow Connector 2887"/>
          <p:cNvCxnSpPr/>
          <p:nvPr/>
        </p:nvCxnSpPr>
        <p:spPr>
          <a:xfrm>
            <a:off x="5903261" y="4491318"/>
            <a:ext cx="13446" cy="14791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1" name="TextBox 2890"/>
          <p:cNvSpPr txBox="1"/>
          <p:nvPr/>
        </p:nvSpPr>
        <p:spPr>
          <a:xfrm>
            <a:off x="6015318" y="3137648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4.9mV</a:t>
            </a:r>
            <a:endParaRPr lang="en-US" sz="3600" dirty="0"/>
          </a:p>
        </p:txBody>
      </p:sp>
      <p:cxnSp>
        <p:nvCxnSpPr>
          <p:cNvPr id="2892" name="Straight Arrow Connector 2891"/>
          <p:cNvCxnSpPr/>
          <p:nvPr/>
        </p:nvCxnSpPr>
        <p:spPr>
          <a:xfrm>
            <a:off x="5907743" y="2774577"/>
            <a:ext cx="13446" cy="14791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5" name="Oval 2874"/>
          <p:cNvSpPr/>
          <p:nvPr/>
        </p:nvSpPr>
        <p:spPr>
          <a:xfrm>
            <a:off x="3375212" y="2164978"/>
            <a:ext cx="4370295" cy="428961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0" name="TextBox 2899"/>
          <p:cNvSpPr txBox="1"/>
          <p:nvPr/>
        </p:nvSpPr>
        <p:spPr>
          <a:xfrm>
            <a:off x="7080165" y="1846729"/>
            <a:ext cx="2063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Each division</a:t>
            </a:r>
          </a:p>
          <a:p>
            <a:r>
              <a:rPr lang="en-US" sz="2800" dirty="0" smtClean="0"/>
              <a:t>Is 4.9mV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7774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814945" y="0"/>
            <a:ext cx="9781" cy="5908149"/>
          </a:xfrm>
          <a:prstGeom prst="line">
            <a:avLst/>
          </a:prstGeom>
          <a:ln w="228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1882997" y="5791200"/>
            <a:ext cx="5667730" cy="13855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833692" y="4083831"/>
            <a:ext cx="1931894" cy="4483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784387" y="2331231"/>
            <a:ext cx="1922927" cy="13450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29090" y="4563443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4.9mV</a:t>
            </a:r>
            <a:endParaRPr lang="en-US" sz="3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21515" y="4200372"/>
            <a:ext cx="13446" cy="14791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33572" y="2846702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4.9mV</a:t>
            </a:r>
            <a:endParaRPr lang="en-US" sz="3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25997" y="2483631"/>
            <a:ext cx="13446" cy="14791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728969" y="571704"/>
            <a:ext cx="1922927" cy="13450"/>
          </a:xfrm>
          <a:prstGeom prst="line">
            <a:avLst/>
          </a:prstGeom>
          <a:ln w="2286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33572" y="1101029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4.9mV</a:t>
            </a:r>
            <a:endParaRPr lang="en-US" sz="3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025997" y="737958"/>
            <a:ext cx="13446" cy="147917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50873" y="3713018"/>
            <a:ext cx="19152" cy="199546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7672" y="5505553"/>
            <a:ext cx="67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0V</a:t>
            </a:r>
            <a:endParaRPr lang="en-US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5738226" y="3761102"/>
            <a:ext cx="1048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6mV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5445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36422" y="1667435"/>
            <a:ext cx="3552436" cy="3388659"/>
            <a:chOff x="2337375" y="2514600"/>
            <a:chExt cx="3552436" cy="3388659"/>
          </a:xfrm>
        </p:grpSpPr>
        <p:sp>
          <p:nvSpPr>
            <p:cNvPr id="2" name="Rectangle 1"/>
            <p:cNvSpPr/>
            <p:nvPr/>
          </p:nvSpPr>
          <p:spPr>
            <a:xfrm>
              <a:off x="2810435" y="2514600"/>
              <a:ext cx="2689412" cy="3388659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420471" y="3832412"/>
              <a:ext cx="1008530" cy="64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IEC Cell Symbol by vermei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375" y="3792072"/>
              <a:ext cx="957156" cy="87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831974" y="3442447"/>
              <a:ext cx="1057837" cy="1317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resistor schematic by enricosacch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50630" y="3376561"/>
              <a:ext cx="494753" cy="147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Battery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976282" y="3030071"/>
            <a:ext cx="134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Resistor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625788" y="2393578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63036" y="4307542"/>
            <a:ext cx="207084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04211" y="2084294"/>
            <a:ext cx="79432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V</a:t>
            </a:r>
            <a:r>
              <a:rPr lang="en-US" sz="3200" baseline="-25000" dirty="0" err="1" smtClean="0"/>
              <a:t>top</a:t>
            </a:r>
            <a:endParaRPr lang="en-US" sz="32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754907" y="3984813"/>
            <a:ext cx="130664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V</a:t>
            </a:r>
            <a:r>
              <a:rPr lang="en-US" sz="3200" baseline="-25000" dirty="0" smtClean="0"/>
              <a:t> bottom</a:t>
            </a:r>
            <a:endParaRPr lang="en-US" sz="3200" baseline="-250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04012" y="2380129"/>
            <a:ext cx="13447" cy="19094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9166" y="2935937"/>
            <a:ext cx="3402103" cy="9130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ym typeface="Symbol" panose="05050102010706020507" pitchFamily="18" charset="2"/>
              </a:rPr>
              <a:t>V = </a:t>
            </a:r>
            <a:r>
              <a:rPr lang="en-US" sz="3200" dirty="0" smtClean="0"/>
              <a:t>V</a:t>
            </a:r>
            <a:r>
              <a:rPr lang="en-US" sz="3200" baseline="-25000" dirty="0" smtClean="0"/>
              <a:t> top</a:t>
            </a:r>
            <a:r>
              <a:rPr lang="en-US" sz="3200" dirty="0" smtClean="0"/>
              <a:t>- V</a:t>
            </a:r>
            <a:r>
              <a:rPr lang="en-US" sz="3200" baseline="-25000" dirty="0" smtClean="0"/>
              <a:t> </a:t>
            </a:r>
            <a:r>
              <a:rPr lang="en-US" sz="3200" baseline="-25000" dirty="0"/>
              <a:t>bottom</a:t>
            </a:r>
          </a:p>
          <a:p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135267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38401" y="1470211"/>
            <a:ext cx="4379258" cy="2254623"/>
          </a:xfrm>
          <a:prstGeom prst="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662518" y="1694329"/>
            <a:ext cx="3872753" cy="1801906"/>
          </a:xfrm>
          <a:prstGeom prst="rect">
            <a:avLst/>
          </a:prstGeom>
          <a:pattFill prst="wdUpDiag">
            <a:fgClr>
              <a:srgbClr val="FFFF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96236" y="1842245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WARNING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04565" y="2541494"/>
            <a:ext cx="3442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If done wrong this step can destroy your Arduino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19827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071687"/>
            <a:ext cx="63627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7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09" y="1950664"/>
            <a:ext cx="6362700" cy="2714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1586751"/>
            <a:ext cx="1532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Usually used for positive and negative input voltages.</a:t>
            </a:r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1666920" y="2065470"/>
            <a:ext cx="766998" cy="166742"/>
          </a:xfrm>
          <a:custGeom>
            <a:avLst/>
            <a:gdLst>
              <a:gd name="connsiteX0" fmla="*/ 2378 w 715073"/>
              <a:gd name="connsiteY0" fmla="*/ 0 h 497541"/>
              <a:gd name="connsiteX1" fmla="*/ 109955 w 715073"/>
              <a:gd name="connsiteY1" fmla="*/ 295836 h 497541"/>
              <a:gd name="connsiteX2" fmla="*/ 715073 w 715073"/>
              <a:gd name="connsiteY2" fmla="*/ 497541 h 497541"/>
              <a:gd name="connsiteX0" fmla="*/ 515 w 766998"/>
              <a:gd name="connsiteY0" fmla="*/ 0 h 1814584"/>
              <a:gd name="connsiteX1" fmla="*/ 161880 w 766998"/>
              <a:gd name="connsiteY1" fmla="*/ 1612879 h 1814584"/>
              <a:gd name="connsiteX2" fmla="*/ 766998 w 766998"/>
              <a:gd name="connsiteY2" fmla="*/ 1814584 h 181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6998" h="1814584">
                <a:moveTo>
                  <a:pt x="515" y="0"/>
                </a:moveTo>
                <a:cubicBezTo>
                  <a:pt x="-5088" y="106456"/>
                  <a:pt x="34133" y="1310448"/>
                  <a:pt x="161880" y="1612879"/>
                </a:cubicBezTo>
                <a:cubicBezTo>
                  <a:pt x="289627" y="1915310"/>
                  <a:pt x="523830" y="1755193"/>
                  <a:pt x="766998" y="1814584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670990" y="2096845"/>
            <a:ext cx="740515" cy="266170"/>
          </a:xfrm>
          <a:custGeom>
            <a:avLst/>
            <a:gdLst>
              <a:gd name="connsiteX0" fmla="*/ 2378 w 715073"/>
              <a:gd name="connsiteY0" fmla="*/ 0 h 497541"/>
              <a:gd name="connsiteX1" fmla="*/ 109955 w 715073"/>
              <a:gd name="connsiteY1" fmla="*/ 295836 h 497541"/>
              <a:gd name="connsiteX2" fmla="*/ 715073 w 715073"/>
              <a:gd name="connsiteY2" fmla="*/ 497541 h 497541"/>
              <a:gd name="connsiteX0" fmla="*/ 926 w 740515"/>
              <a:gd name="connsiteY0" fmla="*/ 0 h 2896618"/>
              <a:gd name="connsiteX1" fmla="*/ 135397 w 740515"/>
              <a:gd name="connsiteY1" fmla="*/ 2637257 h 2896618"/>
              <a:gd name="connsiteX2" fmla="*/ 740515 w 740515"/>
              <a:gd name="connsiteY2" fmla="*/ 2838962 h 289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0515" h="2896618">
                <a:moveTo>
                  <a:pt x="926" y="0"/>
                </a:moveTo>
                <a:cubicBezTo>
                  <a:pt x="-4677" y="106456"/>
                  <a:pt x="12132" y="2164097"/>
                  <a:pt x="135397" y="2637257"/>
                </a:cubicBezTo>
                <a:cubicBezTo>
                  <a:pt x="258662" y="3110417"/>
                  <a:pt x="497347" y="2779571"/>
                  <a:pt x="740515" y="2838962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629061" y="2111190"/>
            <a:ext cx="764516" cy="2259104"/>
          </a:xfrm>
          <a:custGeom>
            <a:avLst/>
            <a:gdLst>
              <a:gd name="connsiteX0" fmla="*/ 2378 w 715073"/>
              <a:gd name="connsiteY0" fmla="*/ 0 h 497541"/>
              <a:gd name="connsiteX1" fmla="*/ 109955 w 715073"/>
              <a:gd name="connsiteY1" fmla="*/ 295836 h 497541"/>
              <a:gd name="connsiteX2" fmla="*/ 715073 w 715073"/>
              <a:gd name="connsiteY2" fmla="*/ 497541 h 497541"/>
              <a:gd name="connsiteX0" fmla="*/ 243 w 829685"/>
              <a:gd name="connsiteY0" fmla="*/ 0 h 576461"/>
              <a:gd name="connsiteX1" fmla="*/ 224567 w 829685"/>
              <a:gd name="connsiteY1" fmla="*/ 374756 h 576461"/>
              <a:gd name="connsiteX2" fmla="*/ 829685 w 829685"/>
              <a:gd name="connsiteY2" fmla="*/ 576461 h 57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9685" h="576461">
                <a:moveTo>
                  <a:pt x="243" y="0"/>
                </a:moveTo>
                <a:cubicBezTo>
                  <a:pt x="-5360" y="106456"/>
                  <a:pt x="86327" y="278679"/>
                  <a:pt x="224567" y="374756"/>
                </a:cubicBezTo>
                <a:cubicBezTo>
                  <a:pt x="362807" y="470833"/>
                  <a:pt x="586517" y="517070"/>
                  <a:pt x="829685" y="576461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658122" y="2084291"/>
            <a:ext cx="856477" cy="2164979"/>
          </a:xfrm>
          <a:custGeom>
            <a:avLst/>
            <a:gdLst>
              <a:gd name="connsiteX0" fmla="*/ 2378 w 715073"/>
              <a:gd name="connsiteY0" fmla="*/ 0 h 497541"/>
              <a:gd name="connsiteX1" fmla="*/ 109955 w 715073"/>
              <a:gd name="connsiteY1" fmla="*/ 295836 h 497541"/>
              <a:gd name="connsiteX2" fmla="*/ 715073 w 715073"/>
              <a:gd name="connsiteY2" fmla="*/ 497541 h 497541"/>
              <a:gd name="connsiteX0" fmla="*/ 1008 w 737602"/>
              <a:gd name="connsiteY0" fmla="*/ 0 h 485103"/>
              <a:gd name="connsiteX1" fmla="*/ 132484 w 737602"/>
              <a:gd name="connsiteY1" fmla="*/ 283398 h 485103"/>
              <a:gd name="connsiteX2" fmla="*/ 737602 w 737602"/>
              <a:gd name="connsiteY2" fmla="*/ 485103 h 485103"/>
              <a:gd name="connsiteX0" fmla="*/ 573 w 761065"/>
              <a:gd name="connsiteY0" fmla="*/ 0 h 500651"/>
              <a:gd name="connsiteX1" fmla="*/ 155947 w 761065"/>
              <a:gd name="connsiteY1" fmla="*/ 298946 h 500651"/>
              <a:gd name="connsiteX2" fmla="*/ 761065 w 761065"/>
              <a:gd name="connsiteY2" fmla="*/ 500651 h 500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1065" h="500651">
                <a:moveTo>
                  <a:pt x="573" y="0"/>
                </a:moveTo>
                <a:cubicBezTo>
                  <a:pt x="-5030" y="106456"/>
                  <a:pt x="29198" y="215504"/>
                  <a:pt x="155947" y="298946"/>
                </a:cubicBezTo>
                <a:cubicBezTo>
                  <a:pt x="282696" y="382388"/>
                  <a:pt x="517897" y="441260"/>
                  <a:pt x="761065" y="500651"/>
                </a:cubicBez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8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1809750"/>
            <a:ext cx="41433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781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59857" y="4276164"/>
            <a:ext cx="376520" cy="1018184"/>
            <a:chOff x="1271541" y="2207348"/>
            <a:chExt cx="1216138" cy="3815140"/>
          </a:xfrm>
          <a:solidFill>
            <a:schemeClr val="tx2">
              <a:lumMod val="50000"/>
            </a:schemeClr>
          </a:solidFill>
        </p:grpSpPr>
        <p:sp>
          <p:nvSpPr>
            <p:cNvPr id="3" name="Oval 12"/>
            <p:cNvSpPr>
              <a:spLocks noChangeArrowheads="1"/>
            </p:cNvSpPr>
            <p:nvPr/>
          </p:nvSpPr>
          <p:spPr bwMode="auto">
            <a:xfrm flipH="1">
              <a:off x="1681044" y="2865611"/>
              <a:ext cx="420688" cy="140045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" name="Rectangle 14"/>
            <p:cNvSpPr>
              <a:spLocks noChangeArrowheads="1"/>
            </p:cNvSpPr>
            <p:nvPr/>
          </p:nvSpPr>
          <p:spPr bwMode="auto">
            <a:xfrm rot="425131" flipH="1">
              <a:off x="2264942" y="3441499"/>
              <a:ext cx="169239" cy="70485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" name="Rectangle 17"/>
            <p:cNvSpPr>
              <a:spLocks noChangeArrowheads="1"/>
            </p:cNvSpPr>
            <p:nvPr/>
          </p:nvSpPr>
          <p:spPr bwMode="auto">
            <a:xfrm flipH="1">
              <a:off x="1271541" y="5760992"/>
              <a:ext cx="448907" cy="20538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" name="Oval 11"/>
            <p:cNvSpPr>
              <a:spLocks noChangeArrowheads="1"/>
            </p:cNvSpPr>
            <p:nvPr/>
          </p:nvSpPr>
          <p:spPr bwMode="auto">
            <a:xfrm flipH="1">
              <a:off x="1628646" y="2207348"/>
              <a:ext cx="496888" cy="692150"/>
            </a:xfrm>
            <a:prstGeom prst="ellipse">
              <a:avLst/>
            </a:prstGeom>
            <a:grp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 rot="8649417" flipH="1">
              <a:off x="2100794" y="2904963"/>
              <a:ext cx="183140" cy="70185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 rot="20522501" flipH="1">
              <a:off x="1956616" y="3998171"/>
              <a:ext cx="239713" cy="101917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 flipH="1">
              <a:off x="2108045" y="4871561"/>
              <a:ext cx="236538" cy="115092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 rot="335058" flipH="1">
              <a:off x="2127532" y="5806095"/>
              <a:ext cx="360147" cy="19259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 rot="631007" flipH="1">
              <a:off x="1551643" y="3961764"/>
              <a:ext cx="241300" cy="101917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 flipH="1">
              <a:off x="1504795" y="4791106"/>
              <a:ext cx="209037" cy="1189088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 rot="4229478" flipH="1">
              <a:off x="2241913" y="4066386"/>
              <a:ext cx="165219" cy="2613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 flipH="1">
              <a:off x="1358130" y="3422278"/>
              <a:ext cx="169239" cy="70485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 rot="12761612" flipH="1">
              <a:off x="1514614" y="2863204"/>
              <a:ext cx="183140" cy="70185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 rot="7497537" flipH="1">
              <a:off x="1352252" y="4000208"/>
              <a:ext cx="165219" cy="2613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8" name="Freeform 17"/>
          <p:cNvSpPr/>
          <p:nvPr/>
        </p:nvSpPr>
        <p:spPr>
          <a:xfrm>
            <a:off x="914400" y="1586702"/>
            <a:ext cx="7355541" cy="3724886"/>
          </a:xfrm>
          <a:custGeom>
            <a:avLst/>
            <a:gdLst>
              <a:gd name="connsiteX0" fmla="*/ 0 w 7355541"/>
              <a:gd name="connsiteY0" fmla="*/ 3657651 h 3724886"/>
              <a:gd name="connsiteX1" fmla="*/ 3671047 w 7355541"/>
              <a:gd name="connsiteY1" fmla="*/ 51 h 3724886"/>
              <a:gd name="connsiteX2" fmla="*/ 7355541 w 7355541"/>
              <a:gd name="connsiteY2" fmla="*/ 3724886 h 372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5541" h="3724886">
                <a:moveTo>
                  <a:pt x="0" y="3657651"/>
                </a:moveTo>
                <a:cubicBezTo>
                  <a:pt x="1222562" y="1823248"/>
                  <a:pt x="2445124" y="-11155"/>
                  <a:pt x="3671047" y="51"/>
                </a:cubicBezTo>
                <a:cubicBezTo>
                  <a:pt x="4896970" y="11257"/>
                  <a:pt x="6725770" y="3115286"/>
                  <a:pt x="7355541" y="37248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374775" y="582704"/>
            <a:ext cx="376520" cy="1018184"/>
            <a:chOff x="1271541" y="2207348"/>
            <a:chExt cx="1216138" cy="3815140"/>
          </a:xfrm>
          <a:solidFill>
            <a:schemeClr val="tx2">
              <a:lumMod val="50000"/>
            </a:schemeClr>
          </a:solidFill>
        </p:grpSpPr>
        <p:sp>
          <p:nvSpPr>
            <p:cNvPr id="20" name="Oval 12"/>
            <p:cNvSpPr>
              <a:spLocks noChangeArrowheads="1"/>
            </p:cNvSpPr>
            <p:nvPr/>
          </p:nvSpPr>
          <p:spPr bwMode="auto">
            <a:xfrm flipH="1">
              <a:off x="1681044" y="2865611"/>
              <a:ext cx="420688" cy="140045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" name="Rectangle 14"/>
            <p:cNvSpPr>
              <a:spLocks noChangeArrowheads="1"/>
            </p:cNvSpPr>
            <p:nvPr/>
          </p:nvSpPr>
          <p:spPr bwMode="auto">
            <a:xfrm rot="425131" flipH="1">
              <a:off x="2264942" y="3441499"/>
              <a:ext cx="169239" cy="70485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 flipH="1">
              <a:off x="1271541" y="5760992"/>
              <a:ext cx="448907" cy="20538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3" name="Oval 11"/>
            <p:cNvSpPr>
              <a:spLocks noChangeArrowheads="1"/>
            </p:cNvSpPr>
            <p:nvPr/>
          </p:nvSpPr>
          <p:spPr bwMode="auto">
            <a:xfrm flipH="1">
              <a:off x="1628646" y="2207348"/>
              <a:ext cx="496888" cy="692150"/>
            </a:xfrm>
            <a:prstGeom prst="ellipse">
              <a:avLst/>
            </a:prstGeom>
            <a:grp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 rot="8649417" flipH="1">
              <a:off x="2100794" y="2904963"/>
              <a:ext cx="183140" cy="70185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 rot="20522501" flipH="1">
              <a:off x="1956616" y="3998171"/>
              <a:ext cx="239713" cy="101917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 flipH="1">
              <a:off x="2108045" y="4871561"/>
              <a:ext cx="236538" cy="115092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 rot="335058" flipH="1">
              <a:off x="2127532" y="5806095"/>
              <a:ext cx="360147" cy="19259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 rot="631007" flipH="1">
              <a:off x="1551643" y="3961764"/>
              <a:ext cx="241300" cy="1019175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 flipH="1">
              <a:off x="1504795" y="4791106"/>
              <a:ext cx="209037" cy="1189088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 rot="4229478" flipH="1">
              <a:off x="2241913" y="4066386"/>
              <a:ext cx="165219" cy="2613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 flipH="1">
              <a:off x="1358130" y="3422278"/>
              <a:ext cx="169239" cy="704850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 rot="12761612" flipH="1">
              <a:off x="1514614" y="2863204"/>
              <a:ext cx="183140" cy="70185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 rot="7497537" flipH="1">
              <a:off x="1352252" y="4000208"/>
              <a:ext cx="165219" cy="261372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5042647" y="1183341"/>
            <a:ext cx="201705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169459" y="4881282"/>
            <a:ext cx="5710517" cy="44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661212" y="1196788"/>
            <a:ext cx="53788" cy="36979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338481" y="2635624"/>
            <a:ext cx="699230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ym typeface="Symbol" panose="05050102010706020507" pitchFamily="18" charset="2"/>
              </a:rPr>
              <a:t>U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7453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345" y="1936703"/>
            <a:ext cx="7343341" cy="30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25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424" y="945365"/>
            <a:ext cx="5475686" cy="4191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023" y="4114798"/>
            <a:ext cx="1438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Voltage scale for Channel 1 (red) says 2V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46412" y="4612341"/>
            <a:ext cx="73958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167282" y="1425388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7292787" y="4495800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27894" y="1438835"/>
            <a:ext cx="0" cy="307937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58953" y="2662518"/>
            <a:ext cx="6254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2V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8341659" y="1160930"/>
            <a:ext cx="6254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1V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265460" y="4177553"/>
            <a:ext cx="75052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-1V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0027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" y="429490"/>
            <a:ext cx="8571345" cy="642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86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51" y="1158891"/>
            <a:ext cx="5165607" cy="39069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023" y="4114798"/>
            <a:ext cx="1438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Voltage scale for Channel 1 (red) says 10V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46412" y="4612341"/>
            <a:ext cx="73958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167282" y="1425388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292787" y="4495800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27894" y="1438835"/>
            <a:ext cx="0" cy="307937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58953" y="2662518"/>
            <a:ext cx="8338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10V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341659" y="1160930"/>
            <a:ext cx="62549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  <a:r>
              <a:rPr lang="en-US" sz="3200" dirty="0" smtClean="0"/>
              <a:t>V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65460" y="4177553"/>
            <a:ext cx="75052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-5V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618130" y="2559423"/>
            <a:ext cx="73958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258" y="1994645"/>
            <a:ext cx="1438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V signal from a battery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39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3" y="1494693"/>
            <a:ext cx="5802922" cy="385601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261663" y="4114800"/>
            <a:ext cx="1502207" cy="348296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71447" y="3872754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Calibration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53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7" t="15556"/>
          <a:stretch/>
        </p:blipFill>
        <p:spPr>
          <a:xfrm>
            <a:off x="2286000" y="1333083"/>
            <a:ext cx="5001491" cy="34328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023" y="4114798"/>
            <a:ext cx="1438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Voltage scale for Channel 1 (red) says 20V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46412" y="4612341"/>
            <a:ext cx="73958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167282" y="1425388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292787" y="4495800"/>
            <a:ext cx="1277471" cy="1344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027894" y="1438835"/>
            <a:ext cx="0" cy="307937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58953" y="2662518"/>
            <a:ext cx="8338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  <a:r>
              <a:rPr lang="en-US" sz="3200" dirty="0" smtClean="0"/>
              <a:t>0V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41659" y="1160930"/>
            <a:ext cx="8338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10V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265460" y="4177553"/>
            <a:ext cx="95891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-10V</a:t>
            </a:r>
            <a:endParaRPr lang="en-US" sz="32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18130" y="2268478"/>
            <a:ext cx="739588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5186" y="1800681"/>
            <a:ext cx="1564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 V signal from O-scope</a:t>
            </a:r>
          </a:p>
          <a:p>
            <a:r>
              <a:rPr lang="en-US" dirty="0" smtClean="0"/>
              <a:t>Calibration </a:t>
            </a:r>
          </a:p>
          <a:p>
            <a:r>
              <a:rPr lang="en-US" dirty="0" smtClean="0"/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51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t="8081" r="21819"/>
          <a:stretch/>
        </p:blipFill>
        <p:spPr>
          <a:xfrm>
            <a:off x="2618511" y="831273"/>
            <a:ext cx="4073236" cy="46449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1273" y="2840181"/>
            <a:ext cx="1136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Current</a:t>
            </a:r>
          </a:p>
          <a:p>
            <a:r>
              <a:rPr lang="en-US" sz="2400" dirty="0" smtClean="0"/>
              <a:t>Limiter </a:t>
            </a:r>
          </a:p>
          <a:p>
            <a:r>
              <a:rPr lang="en-US" sz="2400" dirty="0" smtClean="0"/>
              <a:t>Adjust</a:t>
            </a:r>
          </a:p>
          <a:p>
            <a:r>
              <a:rPr lang="en-US" sz="2400" dirty="0" smtClean="0"/>
              <a:t>Knob</a:t>
            </a:r>
            <a:endParaRPr lang="en-US" sz="24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53491" y="3600961"/>
            <a:ext cx="914400" cy="289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15201" y="1801090"/>
            <a:ext cx="1440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Voltage </a:t>
            </a:r>
          </a:p>
          <a:p>
            <a:r>
              <a:rPr lang="en-US" sz="2400" dirty="0" smtClean="0"/>
              <a:t>Course Adjust Knob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273637" y="3851562"/>
            <a:ext cx="1440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Voltage </a:t>
            </a:r>
          </a:p>
          <a:p>
            <a:r>
              <a:rPr lang="en-US" sz="2400" dirty="0" smtClean="0"/>
              <a:t>fine Adjust Knob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890655" y="3726873"/>
            <a:ext cx="2216728" cy="6373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86945" y="2770909"/>
            <a:ext cx="789710" cy="5818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68837" y="290946"/>
            <a:ext cx="1995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Rough Voltage Indicator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21674" y="706582"/>
            <a:ext cx="1995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Rough Current Indicator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87236" y="1343891"/>
            <a:ext cx="1524000" cy="4849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943600" y="983673"/>
            <a:ext cx="997527" cy="7897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303818" y="4959928"/>
            <a:ext cx="1219200" cy="9559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41127" y="5902312"/>
            <a:ext cx="1995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Positive Voltage Out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0109" y="5805330"/>
            <a:ext cx="1995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Negative Voltage Out (GND)</a:t>
            </a:r>
            <a:endParaRPr lang="en-US" sz="24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516582" y="4959929"/>
            <a:ext cx="152399" cy="8174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58982" y="5736057"/>
            <a:ext cx="199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Power Switch</a:t>
            </a:r>
            <a:endParaRPr lang="en-US" sz="24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202873" y="4973782"/>
            <a:ext cx="886691" cy="5957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010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100262"/>
            <a:ext cx="5667375" cy="2657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3709" y="2022764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27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32" y="1246910"/>
            <a:ext cx="6601345" cy="26337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12" y="4428114"/>
            <a:ext cx="36004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5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614363"/>
            <a:ext cx="8543925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144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2719387"/>
            <a:ext cx="3600450" cy="1419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846" y="4645169"/>
            <a:ext cx="3590925" cy="1419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64" y="507279"/>
            <a:ext cx="3590925" cy="1419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50" y="636587"/>
            <a:ext cx="3600450" cy="1419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080" y="2872740"/>
            <a:ext cx="3596640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91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t="10639" b="32835"/>
          <a:stretch/>
        </p:blipFill>
        <p:spPr>
          <a:xfrm>
            <a:off x="437744" y="1906621"/>
            <a:ext cx="5303309" cy="2558375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2859932" y="3463047"/>
            <a:ext cx="564204" cy="1264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20629" y="4834647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Pin 13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615447" y="3401438"/>
            <a:ext cx="946825" cy="15013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79650" y="488977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43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677" y="840509"/>
            <a:ext cx="3200977" cy="501971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961532" y="1421811"/>
            <a:ext cx="564204" cy="12645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91320" y="262715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2303" y="645956"/>
            <a:ext cx="191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to Arduino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64873" y="895927"/>
            <a:ext cx="796391" cy="4104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65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100262"/>
            <a:ext cx="59626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21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8011" y="1348865"/>
            <a:ext cx="3935989" cy="493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0588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9482" y="1667435"/>
            <a:ext cx="2689412" cy="338865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28875" y="4317864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19518" y="2985247"/>
            <a:ext cx="1008530" cy="645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EC Cell Symbol by verme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22" y="2944907"/>
            <a:ext cx="957156" cy="87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31021" y="2595282"/>
            <a:ext cx="1057837" cy="131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49677" y="2529396"/>
            <a:ext cx="494753" cy="147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052483"/>
            <a:ext cx="1246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Battery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976282" y="3030071"/>
            <a:ext cx="1342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Resistor</a:t>
            </a:r>
            <a:endParaRPr lang="en-US" sz="2800" dirty="0"/>
          </a:p>
        </p:txBody>
      </p:sp>
      <p:pic>
        <p:nvPicPr>
          <p:cNvPr id="17" name="Picture 2" descr="resistor schematic by enricosacch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3207025" y="4490501"/>
            <a:ext cx="494753" cy="11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6160655" y="1514764"/>
            <a:ext cx="840509" cy="785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40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48" y="1893454"/>
            <a:ext cx="5084364" cy="37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11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177" y="2702859"/>
            <a:ext cx="2347880" cy="15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57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253753" y="2519082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948953" y="26670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48953" y="38862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238500" y="2514600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95600" y="3276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2554941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3653118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EC Cell Symbol by verme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00400"/>
            <a:ext cx="381000" cy="35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3240741" y="25146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8670" y="4563035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83741" y="287767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4415117" y="395791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1835" y="31600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v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206240" y="4503420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08145" y="3538705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280647" y="35814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31341" y="4554071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88859" y="3590365"/>
            <a:ext cx="13447" cy="91440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42647" y="3872753"/>
            <a:ext cx="101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Measure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30906" y="3496235"/>
            <a:ext cx="161365" cy="1748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405718" y="34155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10201" y="434788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5221942" y="4468902"/>
            <a:ext cx="161365" cy="1748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29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253753" y="2519082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948953" y="3016622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38500" y="2514600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95600" y="3276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2971798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EC Cell Symbol by verme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00400"/>
            <a:ext cx="381000" cy="35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3240741" y="25146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8670" y="4563035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83741" y="32272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2581835" y="31600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v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22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5" t="19299" r="17798" b="8803"/>
          <a:stretch/>
        </p:blipFill>
        <p:spPr bwMode="auto">
          <a:xfrm>
            <a:off x="1877569" y="1426464"/>
            <a:ext cx="6633385" cy="531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451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endCxn id="28" idx="4"/>
          </p:cNvCxnSpPr>
          <p:nvPr/>
        </p:nvCxnSpPr>
        <p:spPr>
          <a:xfrm flipH="1">
            <a:off x="4244794" y="2519082"/>
            <a:ext cx="8959" cy="2613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948953" y="26670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48953" y="38862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5600" y="3276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2554941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2" y="3585882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9953" y="287767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47882" y="3904129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4206240" y="4436184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08145" y="3538705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280647" y="35814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230906" y="3496235"/>
            <a:ext cx="161365" cy="1748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405718" y="34155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A0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4186522" y="2371170"/>
            <a:ext cx="161365" cy="1748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374777" y="227703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+5V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164111" y="4957486"/>
            <a:ext cx="161365" cy="17481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05303" y="4871428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</a:t>
            </a:r>
            <a:r>
              <a:rPr lang="en-US" dirty="0" smtClean="0"/>
              <a:t>5V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734671" y="2259106"/>
            <a:ext cx="236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the Power Supply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497107" y="4872318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the Signal 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951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62" y="1645584"/>
            <a:ext cx="3590365" cy="2692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6483" y="1748117"/>
            <a:ext cx="1465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+5V from the Power Supply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326341" y="2151529"/>
            <a:ext cx="1393630" cy="5584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647764" y="3375211"/>
            <a:ext cx="1694330" cy="2554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221070" y="3056074"/>
            <a:ext cx="1425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ym typeface="Symbol" panose="05050102010706020507" pitchFamily="18" charset="2"/>
              </a:rPr>
              <a:t></a:t>
            </a:r>
            <a:r>
              <a:rPr lang="en-US" dirty="0" smtClean="0"/>
              <a:t>5V </a:t>
            </a:r>
            <a:r>
              <a:rPr lang="en-US" dirty="0"/>
              <a:t>from </a:t>
            </a:r>
            <a:r>
              <a:rPr lang="en-US" dirty="0" smtClean="0"/>
              <a:t>the Signal Generator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31459" y="1385047"/>
            <a:ext cx="1209853" cy="8587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37130" y="389965"/>
            <a:ext cx="2330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Oscilloscope lead measuring in between the two resistors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18530" y="502025"/>
            <a:ext cx="283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Oscilloscope lead measuring the signal generator signal.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706471" y="1268506"/>
            <a:ext cx="932329" cy="11385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95600" y="2424952"/>
            <a:ext cx="146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R</a:t>
            </a:r>
            <a:r>
              <a:rPr lang="en-US" baseline="-25000" dirty="0" smtClean="0">
                <a:solidFill>
                  <a:schemeClr val="bg1"/>
                </a:solidFill>
              </a:rPr>
              <a:t>1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6600" y="2496670"/>
            <a:ext cx="146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R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00475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5294" r="5294" b="3333"/>
          <a:stretch/>
        </p:blipFill>
        <p:spPr>
          <a:xfrm>
            <a:off x="403412" y="363071"/>
            <a:ext cx="8256494" cy="626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04962"/>
            <a:ext cx="72390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19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604962"/>
            <a:ext cx="72390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4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2234" t="22996" r="13940" b="4411"/>
          <a:stretch/>
        </p:blipFill>
        <p:spPr>
          <a:xfrm>
            <a:off x="1406643" y="1210235"/>
            <a:ext cx="2904011" cy="4288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927531"/>
            <a:ext cx="4614582" cy="2325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604962"/>
            <a:ext cx="72390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566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>
            <a:stCxn id="27" idx="0"/>
            <a:endCxn id="7" idx="2"/>
          </p:cNvCxnSpPr>
          <p:nvPr/>
        </p:nvCxnSpPr>
        <p:spPr>
          <a:xfrm>
            <a:off x="4864525" y="997527"/>
            <a:ext cx="4617" cy="4479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948953" y="3886200"/>
            <a:ext cx="6858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238500" y="2514600"/>
            <a:ext cx="0" cy="2057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895600" y="3276600"/>
            <a:ext cx="685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4339869" y="988291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77553" y="3653118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EC Cell Symbol by verme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200400"/>
            <a:ext cx="381000" cy="35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3240741" y="25146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8670" y="4563035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83741" y="287767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4415117" y="395791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81835" y="3160059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 panose="05050102010706020507" pitchFamily="18" charset="2"/>
              </a:rPr>
              <a:t>v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206240" y="4503420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08145" y="3538705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280647" y="3581400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31341" y="4554071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88859" y="3590365"/>
            <a:ext cx="13447" cy="91440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42647" y="3872753"/>
            <a:ext cx="101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Measure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230906" y="3496235"/>
            <a:ext cx="161365" cy="1748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405718" y="34155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10201" y="434788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GND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5221942" y="4468902"/>
            <a:ext cx="161365" cy="1748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5400000">
            <a:off x="5177120" y="1344706"/>
            <a:ext cx="605118" cy="497541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resistor schematic by enricosacch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5249652" y="540326"/>
            <a:ext cx="14414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4869142" y="1436254"/>
            <a:ext cx="377113" cy="46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739177" y="1577109"/>
            <a:ext cx="9864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994400" y="997527"/>
            <a:ext cx="15433" cy="5818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58852" y="988291"/>
            <a:ext cx="35402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802909" y="1796472"/>
            <a:ext cx="420255" cy="46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184072" y="90516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5149272" y="50338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19054" y="123767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in</a:t>
            </a:r>
            <a:endParaRPr lang="en-US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6710218" y="1390073"/>
            <a:ext cx="5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out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216400" y="164869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bias</a:t>
            </a:r>
            <a:endParaRPr lang="en-US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200073" y="125614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167745" y="15193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9" name="Oval 48"/>
          <p:cNvSpPr/>
          <p:nvPr/>
        </p:nvSpPr>
        <p:spPr>
          <a:xfrm>
            <a:off x="4831603" y="1391249"/>
            <a:ext cx="89761" cy="95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99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29" y="1375508"/>
            <a:ext cx="8617572" cy="381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1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6038" y="1851025"/>
            <a:ext cx="397192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430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64" y="506433"/>
            <a:ext cx="8237509" cy="5598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144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5" t="18803" r="17337" b="8290"/>
          <a:stretch/>
        </p:blipFill>
        <p:spPr bwMode="auto">
          <a:xfrm>
            <a:off x="1901953" y="1255776"/>
            <a:ext cx="6473952" cy="5388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3804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6196" y="923877"/>
            <a:ext cx="4267200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2494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829" y="1375508"/>
            <a:ext cx="8617572" cy="381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79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387" y="4007223"/>
            <a:ext cx="3800837" cy="20983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06" y="739588"/>
            <a:ext cx="4994371" cy="27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7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06" y="1304364"/>
            <a:ext cx="4783294" cy="2779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1037" y="3858805"/>
            <a:ext cx="4513450" cy="2622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80" y="3697941"/>
            <a:ext cx="4790257" cy="278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37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-38100"/>
            <a:ext cx="466725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666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-38100"/>
            <a:ext cx="466725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829" y="1761564"/>
            <a:ext cx="6598457" cy="4073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9965" y="2460812"/>
            <a:ext cx="1599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 our Python</a:t>
            </a:r>
          </a:p>
          <a:p>
            <a:r>
              <a:rPr lang="en-US" dirty="0" smtClean="0"/>
              <a:t>Code here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94329" y="2810435"/>
            <a:ext cx="99508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47683" y="891989"/>
            <a:ext cx="264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run the code push here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536576" y="1308846"/>
            <a:ext cx="354106" cy="815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742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518"/>
            <a:ext cx="7220510" cy="44570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63435" y="3339355"/>
            <a:ext cx="1380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Messages and data show up here while the code runs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177117" y="4141694"/>
            <a:ext cx="2474259" cy="793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724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duino uno sd card wir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87" y="770707"/>
            <a:ext cx="5492255" cy="588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66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6" t="18309" r="17453" b="8454"/>
          <a:stretch/>
        </p:blipFill>
        <p:spPr bwMode="auto">
          <a:xfrm>
            <a:off x="1926337" y="1353312"/>
            <a:ext cx="6620256" cy="541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8433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17815" r="16865" b="7217"/>
          <a:stretch/>
        </p:blipFill>
        <p:spPr bwMode="auto">
          <a:xfrm>
            <a:off x="1121663" y="1316736"/>
            <a:ext cx="7485889" cy="554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214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353675" cy="739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84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3987</TotalTime>
  <Words>279</Words>
  <Application>Microsoft Office PowerPoint</Application>
  <PresentationFormat>On-screen Show (4:3)</PresentationFormat>
  <Paragraphs>116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Brigham Young University 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rtlines</dc:creator>
  <cp:lastModifiedBy>Lines, Todd</cp:lastModifiedBy>
  <cp:revision>75</cp:revision>
  <dcterms:created xsi:type="dcterms:W3CDTF">2013-11-04T20:02:03Z</dcterms:created>
  <dcterms:modified xsi:type="dcterms:W3CDTF">2017-03-21T20:08:48Z</dcterms:modified>
</cp:coreProperties>
</file>